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463" r:id="rId2"/>
    <p:sldId id="257" r:id="rId3"/>
    <p:sldId id="258" r:id="rId4"/>
    <p:sldId id="260" r:id="rId5"/>
    <p:sldId id="304" r:id="rId6"/>
    <p:sldId id="261" r:id="rId7"/>
    <p:sldId id="265" r:id="rId8"/>
    <p:sldId id="262" r:id="rId9"/>
    <p:sldId id="263" r:id="rId10"/>
    <p:sldId id="264" r:id="rId11"/>
    <p:sldId id="300" r:id="rId12"/>
    <p:sldId id="305" r:id="rId13"/>
    <p:sldId id="259" r:id="rId14"/>
    <p:sldId id="306" r:id="rId15"/>
    <p:sldId id="266" r:id="rId16"/>
    <p:sldId id="269" r:id="rId17"/>
    <p:sldId id="267" r:id="rId18"/>
    <p:sldId id="268" r:id="rId19"/>
    <p:sldId id="308" r:id="rId20"/>
    <p:sldId id="270" r:id="rId21"/>
    <p:sldId id="271" r:id="rId22"/>
    <p:sldId id="272" r:id="rId23"/>
    <p:sldId id="273" r:id="rId24"/>
    <p:sldId id="274" r:id="rId25"/>
    <p:sldId id="309" r:id="rId26"/>
    <p:sldId id="310" r:id="rId27"/>
    <p:sldId id="293" r:id="rId28"/>
    <p:sldId id="294" r:id="rId29"/>
    <p:sldId id="311" r:id="rId30"/>
    <p:sldId id="312" r:id="rId31"/>
    <p:sldId id="278" r:id="rId32"/>
    <p:sldId id="279" r:id="rId33"/>
    <p:sldId id="281" r:id="rId34"/>
    <p:sldId id="276" r:id="rId35"/>
    <p:sldId id="457" r:id="rId36"/>
    <p:sldId id="454" r:id="rId37"/>
    <p:sldId id="284" r:id="rId38"/>
    <p:sldId id="46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" initials=".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6D"/>
    <a:srgbClr val="FFF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90"/>
    <p:restoredTop sz="94694"/>
  </p:normalViewPr>
  <p:slideViewPr>
    <p:cSldViewPr snapToGrid="0" snapToObjects="1">
      <p:cViewPr>
        <p:scale>
          <a:sx n="85" d="100"/>
          <a:sy n="85" d="100"/>
        </p:scale>
        <p:origin x="56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2:21:32.131" idx="1">
    <p:pos x="4886" y="1065"/>
    <p:text>keepgraphics</p:text>
    <p:extLst>
      <p:ext uri="{C676402C-5697-4E1C-873F-D02D1690AC5C}">
        <p15:threadingInfo xmlns:p15="http://schemas.microsoft.com/office/powerpoint/2012/main" timeZoneBias="2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3T22:23:40.5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340 27 24575,'-36'-16'0,"-14"6"0,-3 14 0,10 51 0,1 8 0,-9-46 0,6 3 0,26 52 0,22-7 0,8-55 0,35 13 0,-30-14 0,-4 0 0,9-3 0,-19-1 0,16-5 0,-14 3 0,7-3 0,-8 2 0,2-1 0,-2 1 0,8-2 0,-4 0 0,11-2 0,-10 1 0,8-6 0,-10 5 0,2-5 0,-2 6 0,2-4 0,-1 4 0,1-4 0,-5 2 0,7-6 0,-5 5 0,10-11 0,-8 10 0,9-14 0,-11 12 0,10-6 0,-13 6 0,13-4 0,-11 5 0,7-2 0,-5 4 0,-3-1 0,2 5 0,1-8 0,0 4 0,5-7 0,-5 7 0,2-4 0,-4 5 0,1 0 0,-2-2 0,3 4 0,-3-4 0,-1 2 0,1 0 0,-3-2 0,3 1 0,-3-1 0,0-1 0,0 0 0,0 0 0,0 0 0,0 1 0,0-1 0,0 0 0,0 0 0,0 0 0,-3 1 0,3-1 0,-8-3 0,7 3 0,-4-2 0,2 4 0,0 2 0,-3 2 0,3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4T14:35:37.9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279 1 24575,'0'14'0,"0"-1"0,0-3 0,-3 1 0,2 4 0,-2 10 0,3-8 0,0 8 0,0-10 0,-4 4 0,3 76 0,-2-56 0,1 33 0,1-3 0,0-42 0,-3 39 0,-2-4 0,-3 19 0,1-7 0,1-17 0,0-6 0,2-21 0,-1 20 0,1 2 0,1-19 0,0 28 0,1-1 0,2-26 0,-3 34 0,1 0 0,2-35 0,-1 30 0,0 0 0,2-27 0,-1 28 0,-1-1 0,1-33 0,-2 66 0,3-79 0,0 41 0,0-38 0,0 46 0,0-47 0,0 34 0,0-43 0,0 17 0,0-14 0,0 12 0,0-12 0,0 21 0,0-23 0,0 50 0,0-42 0,-3 70 0,2-64 0,-2 64 0,3-67 0,-3 46 0,2-51 0,-2 39 0,3-43 0,0 35 0,0-36 0,0 24 0,0-26 0,3 8 0,-2-11 0,2 0 0,-3-1 0,3 1 0,-2 0 0,5 8 0,-6-6 0,6 13 0,-5-14 0,5 20 0,-2-18 0,2 38 0,1-36 0,0 38 0,-3-38 0,1 13 0,-4-21 0,2-1 0</inkml:trace>
  <inkml:trace contextRef="#ctx0" brushRef="#br0" timeOffset="1101">1 2875 24575,'0'10'0,"0"0"0,3-3 0,-2-1 0,2 1 0,-3 0 0,3-1 0,-3 1 0,6 0 0,-5 0 0,2-1 0,0 1 0,19 23 0,-14-17 0,18 20 0,-21-25 0,8 7 0,-6-9 0,6 12 0,-6-16 0,3 16 0,-4-16 0,10 16 0,-7-13 0,18 13 0,-20-9 0,23 9 0,-23-13 0,11 7 0,-14-8 0,2 0 0,-3-1 0,1-6 0,2 2 0,-2-8 0,3 4 0,17-29 0,-9 17 0,35-40 0,-33 40 0,26-37 0,-33 42 0,21-33 0,-24 35 0,11-16 0,-14 22 0,-1-5 0,0 5 0,0-3 0,-2 0 0,8 1 0,-8-1 0,8 3 0,-8-2 0,2 2 0,-3 0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4T14:35:41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2578 0 24575,'-4'15'0,"-2"8"0,5-10 0,-2 8 0,3-6 0,0-1 0,0 1 0,-4 37 0,4-32 0,-3 55 0,3-57 0,0 46 0,0-47 0,0 35 0,0-41 0,0 20 0,0-23 0,-3 20 0,2-18 0,-2 26 0,3-22 0,-3 27 0,2-22 0,-2 31 0,0-30 0,2 37 0,-2-41 0,3 44 0,0-46 0,0 43 0,3-45 0,-3 41 0,3-41 0,0 45 0,-2-44 0,2 50 0,-3-48 0,0 49 0,0-48 0,0 49 0,0-47 0,-3 56 0,2-59 0,-2 44 0,3-47 0,0 18 0,0-25 0,0 4 0</inkml:trace>
  <inkml:trace contextRef="#ctx0" brushRef="#br0" timeOffset="3074">2495 50 24575,'-11'0'0,"-2"0"0,5 3 0,-2-2 0,3 2 0,-3 0 0,2-2 0,-6 2 0,0 1 0,-31 0 0,20 0 0,-73 3 0,66-7 0,-27 2 0,0 0 0,25-2-3392,-39-2 0,-3 0 3392,22 1-2269,-32-2 1,1-1 2268,40 3-1299,-31-4 1,3-1 1298,42 5-503,-41-3 1,1 1 502,41 3 0,-29-2 0,4 0 0,34 1 1739,-58-2-1739,60 3 3614,-33 0-3614,39 0 4318,-6 0-4318,12 0 2755,1 0-2755,-1 0 2497,0 0-2497,-12 0 0,9 0 0,-21 0 0,22 0 0,-46 0 0,36 0 0,-70-3 0,63 2 0,-61-6 0,69 7 0,-54-7 0,54 6 0,-40-2 0,44 3 0,-14 0 0,20 0 0,-8 0 0,8 0 0,-5 3 0,6-3 0,1 3 0,-1-3 0,-6 0 0,5 3 0,-5-2 0,6 2 0,0-3 0,0 3 0,1-2 0,-1 2 0,-3-3 0,2 0 0,-13 3 0,11-2 0,-24 7 0,23-6 0,-20 7 0,22-8 0,-8 2 0,10-3 0,1 3 0,-1-3 0,0 3 0,0 0 0,0-2 0,-5 5 0,3-2 0,-7 2 0,9-2 0,0 2 0,4-2 0,3 2 0,0 1 0,0 0 0,3 3 0,9 52 0,-7-30 0,4 29 0,0 0 0,-4-29 0,3 34 0,1 0 0,-3-36 0,3 31 0,-1-2 0,-7-33 0,9 72 0,-9-74 0,9 66 0,-9-66 0,9 54 0,-6-56 0,3 46 0,-3-51 0,-1 27 0,-3-35 0,0 16 0,0-16 0,0 15 0,0-15 0,0 13 0,0-14 0,0 14 0,0-14 0,0 8 0,0-9 0,0-1 0,0 1 0,0 0 0,0-1 0,0 1 0,0 0 0,0 11 0,0-8 0,0 21 0,3-25 0,-2 12 0,2-14 0,-3 2 0,3-2 0,0-1 0,4-3 0,0 0 0,18 0 0,-10 0 0,48 0 0,-41 0 0,29 0 0,3 0 0,-21 0-3392,47 1 0,3 2 3392,-33 2-1513,20 0 1,18 0 0,-16 1 1512,-14 1-1012,14-1 1,16 1 0,-18-1 1011,-21-5-937,36 3 0,-4 0 937,-43-4 465,19 0 0,-4 0-465,-33 0 2567,44 0-2567,-52 0 3837,12 0-3837,-17 0 5107,-1 0-5107,1 0 3788,0 0-3788,21 0 0,-15 0 0,40 3 0,-36-3 0,51 6 0,-46-5 0,54 5 0,-58-5 0,42 2 0,-48-3 0,19 0 0,-24 0 0,3 0 0,-3 0 0,-1 0 0,1 0 0,6 0 0,-5 0 0,16 0 0,-14 0 0,21 0 0,-22 0 0,25 0 0,-24 0 0,18 0 0,-20 0 0,4 0 0,-5 0 0,0 0 0,-1 0 0,1 0 0,18 0 0,-14 0 0,28 0 0,-28 0 0,25 0 0,-26 0 0,9 0 0,-16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3T19:53:09.8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3399 119 24575,'-60'-3'0,"40"-1"0,-60-2 0,65 2 0,-15 1 0,16 3 0,-1 0 0,-2 0 0,2 0 0,-2-4 0,-34 4 0,28-4 0,-37 2 0,-3 1 0,27 0-3392,-50-2 0,-3-1 3392,40-1-1513,-12 3 1,-16-1 0,15 0 1512,7-1-1012,-15 1 1,-18 1 0,17-1 1011,11-1-677,-21 0 1,-22-1 0,19 1 676,15-2 0,-14 2 0,-20 0 0,20 1 0,13 2 0,-6-1 0,-17-1 0,18 0 0,16 3 345,-38-2 1,5 0-346,55-2 465,-20 4 0,1 0-465,29-4 2039,-40 4-2039,51 0 3842,-17 0-3842,24 0 3243,-9 0-3243,10 0 3742,-7 0-3742,8 0 1897,-9 3-1897,8-2 0,-26 7 0,22-6 0,-37 9 0,37-9 0,-49 12 0,38-12 0,-58 13 0,54-13 0,-53 10 0,58-10 0,-38 10 0,45-11 0,-15 10 0,25-6 0,-10 7 0,14-5 0,-5 3 0,3-7 0,2 15 0,-2-11 0,-3 26 0,2-26 0,-9 47 0,9-42 0,-2 66 0,6-59 0,0 65 0,0-65 0,3 69 0,-2-71 0,11 65 0,-10-68 0,19 49 0,-15-48 0,19 41 0,-16-40 0,15 30 0,-15-36 0,18 26 0,-18-26 0,23 22 0,-22-23 0,23 15 0,-27-16 0,23 4 0,-23-5 0,27 2 0,-20-5 0,40 11 0,-33-9 0,46 7 0,-46-9 0,49 5 0,-47-4 0,68 8 0,-60-5 0,67 5 0,-73-8 0,55 8 0,-57-11 0,62 10 0,-59-10 0,68 10 0,-69-10 0,28 4 0,3 1 0,-20-6 0,33 9 0,1 0 0,-30-6 0,38 6 0,-1 0 0,-41-5 0,38 0 0,-1 1 0,-38 1 0,32-2 0,0-2 0,-34 1 0,32-2 0,0-1 0,-35-1 0,67 0 0,-76 0 0,36-6 0,-44 2 0,23-6 0,-29 6 0,23-2 0,-19 3 0,46-4 0,-38 0 0,75 0 0,-63-1 0,65-2 0,-69 5 0,40-8 0,-51 12 0,22-8 0,-29 9 0,4-3 0,-6 3 0,7-6 0,-5 1 0,18-7 0,-12 4 0,22-7 0,-23 10 0,29-16 0,-30 15 0,33-16 0,-34 14 0,21-5 0,-26 7 0,20-1 0,-22 1 0,22-4 0,-21 6 0,25-11 0,-19 12 0,25-15 0,-26 13 0,32-19 0,-30 14 0,30-17 0,-32 21 0,22-18 0,-23 21 0,18-14 0,-18 13 0,9-6 0,-11 3 0,11-5 0,-10 4 0,13-16 0,-13 14 0,13-20 0,-12 21 0,9-21 0,-11 23 0,2-19 0,-2 23 0,-1-26 0,1 24 0,-4-27 0,0 26 0,-3-21 0,0 18 0,0-12 0,-3 13 0,2-11 0,-4 11 0,1-13 0,0 12 0,-4-18 0,6 18 0,-4-21 0,3 23 0,3-16 0,-6 21 0,2-16 0,0 13 0,-1-19 0,4 14 0,-5-14 0,5 16 0,-5-1 0,6 3 0,-6 5 0,5-5 0,-5 0 0,3-2 0,-4 2 0,3 0 0,-1 2 0,4-2 0,-5 2 0,5-2 0,-5 5 0,3-4 0,-4 4 0,3-5 0,-1 5 0,1-2 0,0 0 0,-2 3 0,6-6 0,-6 5 0,5-5 0,-5 6 0,3-3 0,-4 0 0,0 2 0,1-5 0,-1 5 0,-2-4 0,1 4 0,-4-8 0,8 8 0,-2-5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06T20:19:16.8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3399 119 24575,'-60'-3'0,"40"-1"0,-60-2 0,65 2 0,-15 1 0,16 3 0,-1 0 0,-2 0 0,2 0 0,-2-4 0,-34 4 0,28-4 0,-37 2 0,-3 1 0,27 0-3392,-50-2 0,-3-1 3392,40-1-1513,-12 3 1,-16-1 0,15 0 1512,7-1-1012,-15 1 1,-18 1 0,17-1 1011,11-1-677,-21 0 1,-22-1 0,19 1 676,15-2 0,-14 2 0,-20 0 0,20 1 0,13 2 0,-6-1 0,-17-1 0,18 0 0,16 3 345,-38-2 1,5 0-346,55-2 465,-20 4 0,1 0-465,29-4 2039,-40 4-2039,51 0 3842,-17 0-3842,24 0 3243,-9 0-3243,10 0 3742,-7 0-3742,8 0 1897,-9 3-1897,8-2 0,-26 7 0,22-6 0,-37 9 0,37-9 0,-49 12 0,38-12 0,-58 13 0,54-13 0,-53 10 0,58-10 0,-38 10 0,45-11 0,-15 10 0,25-6 0,-10 7 0,14-5 0,-5 3 0,3-7 0,2 15 0,-2-11 0,-3 26 0,2-26 0,-9 47 0,9-42 0,-2 66 0,6-59 0,0 65 0,0-65 0,3 69 0,-2-71 0,11 65 0,-10-68 0,19 49 0,-15-48 0,19 41 0,-16-40 0,15 30 0,-15-36 0,18 26 0,-18-26 0,23 22 0,-22-23 0,23 15 0,-27-16 0,23 4 0,-23-5 0,27 2 0,-20-5 0,40 11 0,-33-9 0,46 7 0,-46-9 0,49 5 0,-47-4 0,68 8 0,-60-5 0,67 5 0,-73-8 0,55 8 0,-57-11 0,62 10 0,-59-10 0,68 10 0,-69-10 0,28 4 0,3 1 0,-20-6 0,33 9 0,1 0 0,-30-6 0,38 6 0,-1 0 0,-41-5 0,38 0 0,-1 1 0,-38 1 0,32-2 0,0-2 0,-34 1 0,32-2 0,0-1 0,-35-1 0,67 0 0,-76 0 0,36-6 0,-44 2 0,23-6 0,-29 6 0,23-2 0,-19 3 0,46-4 0,-38 0 0,75 0 0,-63-1 0,65-2 0,-69 5 0,40-8 0,-51 12 0,22-8 0,-29 9 0,4-3 0,-6 3 0,7-6 0,-5 1 0,18-7 0,-12 4 0,22-7 0,-23 10 0,29-16 0,-30 15 0,33-16 0,-34 14 0,21-5 0,-26 7 0,20-1 0,-22 1 0,22-4 0,-21 6 0,25-11 0,-19 12 0,25-15 0,-26 13 0,32-19 0,-30 14 0,30-17 0,-32 21 0,22-18 0,-23 21 0,18-14 0,-18 13 0,9-6 0,-11 3 0,11-5 0,-10 4 0,13-16 0,-13 14 0,13-20 0,-12 21 0,9-21 0,-11 23 0,2-19 0,-2 23 0,-1-26 0,1 24 0,-4-27 0,0 26 0,-3-21 0,0 18 0,0-12 0,-3 13 0,2-11 0,-4 11 0,1-13 0,0 12 0,-4-18 0,6 18 0,-4-21 0,3 23 0,3-16 0,-6 21 0,2-16 0,0 13 0,-1-19 0,4 14 0,-5-14 0,5 16 0,-5-1 0,6 3 0,-6 5 0,5-5 0,-5 0 0,3-2 0,-4 2 0,3 0 0,-1 2 0,4-2 0,-5 2 0,5-2 0,-5 5 0,3-4 0,-4 4 0,3-5 0,-1 5 0,1-2 0,0 0 0,-2 3 0,6-6 0,-6 5 0,5-5 0,-5 6 0,3-3 0,-4 0 0,0 2 0,1-5 0,-1 5 0,-2-4 0,1 4 0,-4-8 0,8 8 0,-2-5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3T22:23:44.1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724 116 24575,'-9'-3'0,"4"-2"0,-3 2 0,4-3 0,-4 0 0,2 3 0,3-2 0,-20-6 0,17 3 0,-22-5 0,24 7 0,-15-3 0,11 6 0,-10-8 0,10 10 0,-10-7 0,10 8 0,-16-5 0,16 4 0,-24-4 0,23 4 0,-23-1 0,24 2 0,-18 0 0,17 0 0,-15 0 0,17 0 0,-15 0 0,15 0 0,-9 0 0,9 0 0,1 2 0,1-1 0,-3 4 0,3-2 0,-13 5 0,16-2 0,-21 8 0,17-10 0,-20 14 0,17-16 0,-17 19 0,17-19 0,-12 19 0,14-19 0,-9 18 0,9-17 0,-6 12 0,9-11 0,-7 12 0,8-9 0,-8 14 0,7-13 0,-9 20 0,11-18 0,-11 23 0,12-24 0,-9 22 0,8-22 0,-8 34 0,9-32 0,-7 34 0,7-35 0,-4 29 0,4-29 0,-1 35 0,2-34 0,0 31 0,0-32 0,0 29 0,0-29 0,5 38 0,-4-36 0,7 35 0,-8-36 0,8 31 0,-7-29 0,12 32 0,-11-31 0,13 25 0,-13-30 0,13 22 0,-10-22 0,15 25 0,-14-24 0,19 21 0,-21-22 0,24 16 0,-25-16 0,25 12 0,-25-14 0,23 8 0,-23-8 0,20 9 0,-18-11 0,13 5 0,-11-10 0,6 5 0,-6-1 0,3-1 0,-3-1 0,1-2 0,-2 0 0,2 3 0,-2-3 0,13 5 0,-11-4 0,26 4 0,-20-4 0,17 4 0,-20-4 0,12 1 0,-14-2 0,22 3 0,-22-3 0,28 3 0,-28-3 0,28 0 0,-28 0 0,33-3 0,-31 3 0,23-6 0,-27 6 0,17-3 0,-16 3 0,13 0 0,-14-2 0,4 1 0,-6-2 0,4 1 0,-3 1 0,12-9 0,-9 5 0,6-3 0,4-2 0,0-3 0,2 3 0,2-5 0,-18 11 0,8-4 0,-10 4 0,0-1 0,2 2 0,-2-3 0,3 3 0,-3-2 0,2 4 0,1-9 0,-2 5 0,6-13 0,-6 13 0,6-16 0,-3 16 0,1-16 0,-2 13 0,2-19 0,-4 18 0,6-20 0,-8 20 0,5-20 0,-6 20 0,1-20 0,-2 21 0,3-23 0,-3 21 0,3-22 0,-3 24 0,0-13 0,0 14 0,0-7 0,0 8 0,0-5 0,0 4 0,0-6 0,0 6 0,-3-17 0,3 15 0,-8-22 0,7 22 0,-7-20 0,7 20 0,-4-15 0,2 19 0,-3-15 0,1 15 0,-1-14 0,2 12 0,-3-7 0,3 10 0,-4-6 0,2 9 0,-5-12 0,4 9 0,-9-13 0,9 10 0,-12-9 0,14 9 0,-13-6 0,13 9 0,-13-9 0,13 8 0,-16-11 0,16 12 0,-14-12 0,15 12 0,-9-7 0,11 5 0,-5 3 0,4 0 0,-1 1 0,-1 1 0,5-4 0,-11-1 0,9 0 0,-11-5 0,10 5 0,-6-3 0,6 6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3T22:24:01.2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2200 60 24575,'-9'0'0,"1"0"0,4-3 0,-1 3 0,2-3 0,-5 3 0,1 0 0,-1-2 0,-1 1 0,-2-2 0,1 1 0,-3 1 0,6-1 0,-4 2 0,5-3 0,-5 2 0,5-1 0,-8-1 0,7 3 0,-14-3 0,12 3 0,-20-2 0,17 1 0,-26-4 0,25 4 0,-34-1 0,33 2 0,-45-3 0,39-1 0,-59 1 0,54 0 0,-65 3 0,65 0 0,-62-3 0,62 2 0,-60-2 0,64 3 0,-56 0 0,60 0 0,-51 0 0,50 0 0,-40 0 0,40 0 0,-26 3 0,32-2 0,-25 4 0,27-4 0,-27 4 0,28-4 0,-26 4 0,25-5 0,-35 6 0,33-6 0,-39 6 0,36-3 0,-28 0 0,30 3 0,-21-3 0,25 0 0,-17-1 0,18-2 0,-8 3 0,10-2 0,-5 4 0,4-5 0,-11 5 0,9-4 0,-17 4 0,17-4 0,-17 4 0,18-5 0,-16 5 0,16-4 0,-8 4 0,10-4 0,-5 4 0,4-5 0,-4 6 0,5-6 0,-7 8 0,5-7 0,-10 7 0,10-8 0,-5 5 0,7-4 0,0 1 0,3 1 0,-2-2 0,1 4 0,-1-5 0,1 5 0,-1-4 0,2 2 0,-3-3 0,3 2 0,-2-1 0,4 4 0,-4-5 0,2 5 0,-3-4 0,-2 4 0,4-2 0,-4 0 0,5 0 0,0 0 0,-2 0 0,1 2 0,-1 1 0,-4 2 0,3-1 0,-16 25 0,12-17 0,-23 49 0,24-47 0,-22 55 0,23-58 0,-21 74 0,23-64 0,-7 27 0,0 1 0,7-26 0,-12 71 0,13-71 0,-3 66 0,4-66 0,0 64 0,-1-71 0,4 56 0,-1-59 0,2 51 0,0-50 0,0 46 0,0-51 0,0 39 0,0-40 0,5 41 0,-3-41 0,9 47 0,-7-46 0,8 54 0,-6-49 0,6 44 0,-8-44 0,8 26 0,-10-28 0,8 34 0,-9-34 0,10 47 0,-7-45 0,10 46 0,-7-47 0,4 44 0,-4-45 0,4 43 0,-4-40 0,6 49 0,-5-47 0,9 50 0,-10-51 0,11 48 0,-11-50 0,10 52 0,-10-56 0,7 50 0,-10-51 0,7 42 0,-10-43 0,7 31 0,-7-29 0,4 19 0,-5-21 0,3 7 0,-3-11 0,2-2 0,2 0 0,1-4 0,4 4 0,18 1 0,-7 2 0,37 2 0,6-1 0,-18-3-2262,30 4 1,21 1 0,-17-1 2261,-12-2 0,0 0 0,21 3 0,1 1 0,-21-3-454,11-1 454,-4 3 0,23 3 0,0-1 0,-22-3 0,9-4 0,9 5 0,20 4 0,-26-5 0,-31-7 0,28 4 0,-6-1 0,-50-5 0,38 2 0,-61-6 6560,10 0-6560,-16-3 678,3 1-678,-1-1 0,-1 0 0,12-18 0,-11 14 0,16-24 0,-16 25 0,13-19 0,-13 19 0,10-13 0,-10 16 0,5-10 0,-4 11 0,3-11 0,-3 12 0,2-4 0,-1 5 0,1-5 0,-2 4 0,8-12 0,-7 8 0,7-8 0,-6 10 0,9-15 0,-9 12 0,15-20 0,-17 20 0,20-25 0,-20 20 0,26-44 0,-22 38 0,20-50 0,-21 54 0,13-45 0,-17 46 0,11-46 0,-12 44 0,4-40 0,-5 43 0,0-33 0,0 34 0,0-41 0,0 34 0,-2-51 0,1 47 0,-5-65 0,5 68 0,-7-61 0,7 66 0,-7-34 0,7 37 0,-1-14 0,2 20 0,0-6 0,0 6 0,0-11 0,0 9 0,0-31 0,0 28 0,-3-39 0,3 37 0,-3-36 0,3 36 0,0-37 0,-3 39 0,3-36 0,-3 34 0,3-35 0,0 34 0,-3-51 0,3 51 0,-6-58 0,3 60 0,-1-57 0,2 53 0,-1-60 0,0 59 0,0-52 0,0 58 0,1-52 0,1 51 0,-4-47 0,4 48 0,-4-43 0,4 40 0,-4-44 0,5 41 0,-8-44 0,6 47 0,-6-39 0,8 42 0,-6-23 0,6 28 0,-3-7 0,3 8 0,0 1 0,0-1 0,-2 0 0,1-10 0,-4 8 0,4-22 0,-1 21 0,2-16 0,-3 20 0,2-5 0,-4 9 0,2-1 0,-10-3 0,5 1 0,-18-7 0,17 4 0,-23-3 0,23 6 0,-28-7 0,27 10 0,-33-9 0,32 9 0,-23-7 0,26 7 0,-19-1 0,19 2 0,-6 0 0,12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3T22:24:05.4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2414 4 24575,'-19'0'0,"5"2"0,2-1 0,3 1 0,-1-2 0,-2 0 0,6 0 0,-67 3 0,49-2 0,-31 0 0,1 1 0,36-2 0,-71 2 0,69-1 0,-66 2 0,65-3 0,-59 0 0,58 0 0,-72 0 0,68 0 0,-37 0 0,-2 0 0,28 0 0,-38 0 0,1 0 0,38 0 0,-41 0 0,1 0 0,41 0 0,-33 0 0,2 0 0,42 0 0,-61 0 0,70 0 0,-43 2 0,43-1 0,-37 4 0,38-4 0,-34 4 0,33-4 0,-34 4 0,35-4 0,-38 4 0,41-5 0,-30 5 0,33-4 0,-8 2 0,10-3 0,3 2 0,-2-1 0,2 1 0,-25 1 0,17 0 0,-54 3 0,47-3 0,-72 8 0,63-9 0,-66 12 0,71-12 0,-33 6 0,46-8 0,-7 3 0,13-1 0,-2-1 0,2 2 0,-1-1 0,-1-1 0,5 4 0,-3-2 0,3 3 0,0-1 0,0 12 0,-3-5 0,3 54 0,-3-39 0,4 28 0,1 0 0,-1-23 0,2 23 0,2 1 0,0-25 0,1 27 0,1 0 0,-3-28 0,4 28 0,-1 0 0,-5-31 0,9 71 0,-10-73 0,7 67 0,-6-69 0,6 59 0,-7-63 0,7 46 0,-7-50 0,7 45 0,-7-45 0,1 46 0,-2-46 0,3 46 0,-2-46 0,2 61 0,-1-54 0,2 67 0,-1-67 0,3 54 0,-5-60 0,1 32 0,-2-39 0,3 19 0,-3-19 0,3 14 0,-3-15 0,0 15 0,0-14 0,0 20 0,0-20 0,3 27 0,-3-26 0,3 29 0,-1-29 0,2 48 0,-1-40 0,5 51 0,-7-53 0,7 38 0,-7-43 0,1 23 0,1-29 0,-3 8 0,3-10 0,0 0 0,-3 2 0,5-4 0,-2 2 0,11 2 0,-7-2 0,19 8 0,-17-7 0,27 9 0,-23-9 0,30 7 0,-30-7 0,35 3 0,-37-5 0,34 3 0,-36-5 0,22 3 0,-22-3 0,12 3 0,-15-3 0,10 0 0,-9 0 0,12 0 0,-12 0 0,17 0 0,-16 0 0,21 0 0,-17 0 0,23 0 0,-22-3 0,47 3 0,-41-3 0,54 3 0,-55 0 0,43 0 0,-45 0 0,50 3 0,-52-3 0,55 6 0,-56-6 0,47 5 0,-48-4 0,30 2 0,-33-3 0,22 0 0,-22 2 0,22-1 0,-22 1 0,17-2 0,-18 0 0,18 0 0,-18 0 0,23 3 0,-22-3 0,20 3 0,-21 0 0,18-3 0,-18 3 0,29-3 0,-26 0 0,36 0 0,-36 0 0,31 0 0,-32 0 0,21 0 0,-23 0 0,16 0 0,-17 0 0,17 0 0,-16 0 0,26 2 0,-21-1 0,48 7 0,-44-7 0,59 7 0,-55-7 0,76 4 0,-68-4 0,28 1 0,-2-1 0,-31-1 0,57 0 0,-66 0 0,12-3 0,-24 0 0,-3-3 0,0 0 0,0 1 0,5-23 0,-4 14 0,9-41 0,-5 33 0,7-50 0,-8 47 0,7-59 0,-9 59 0,9-72 0,-10 66 0,8-65 0,-8 70 0,4-60 0,-4 64 0,4-51 0,-4 55 0,1-35 0,-2 40 0,0-31 0,0 34 0,0-30 0,0 28 0,-2-24 0,1 24 0,-4-34 0,4 31 0,-4-38 0,4 40 0,-4-34 0,4 36 0,-4-35 0,4 36 0,-4-24 0,4 25 0,-1-17 0,2 17 0,-3-17 0,2 18 0,-4-27 0,5 22 0,-6-42 0,5 35 0,-7-44 0,7 45 0,-7-39 0,7 43 0,-4-42 0,4 44 0,-2-44 0,3 45 0,-2-43 0,1 43 0,-4-37 0,4 39 0,-2-32 0,3 31 0,0-34 0,0 33 0,0-40 0,0 37 0,-2-40 0,1 37 0,-1-31 0,2 36 0,0-33 0,0 35 0,0-35 0,0 35 0,0-29 0,0 31 0,2-28 0,-1 27 0,1-21 0,-2 22 0,0-7 0,0 10 0,0 3 0,0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4T14:15:04.8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2474 0 13660,'-96'10'0,"0"0"0,0-1 0,1 1 0,-1 0 0,0 0 0,1-1 0,-1 1 0,0 0 0,1 0 0,-1-1 0,0 1 0,0 0 0,1 0 0,-3 0 0,1 0 0,-1 0 0,1 0 0,0-1 0,-1 1 0,1 0 0,-1 0 0,1 0 0,-1 0 0,1 0 0</inkml:trace>
  <inkml:trace contextRef="#ctx0" brushRef="#br0" timeOffset="2706">64 299 24575,'0'18'0,"0"-3"0,0-2 0,0-4 0,0 4 0,0-6 0,0 15 0,0 21 0,0-9 0,0 59 0,0-66 0,-3 73 0,2-76 0,-5 51 0,5-58 0,-5 57 0,2-54 0,0 54 0,-3-59 0,3 51 0,1-55 0,-4 49 0,7-45 0,-7 33 0,6-30 0,-5 36 0,6-36 0,-3 45 0,3-45 0,3 56 0,-2-50 0,8 54 0,-8-60 0,12 53 0,-12-56 0,14 41 0,-10-45 0,11 32 0,-9-35 0,3 26 0,-3-31 0,0 15 0,-4-14 0,6 9 0,-7-6 0,10 6 0,-8-9 0,15 20 0,-11-20 0,20 26 0,-18-24 0,37 19 0,-29-16 0,32 10 0,5 0 0,-15-6 0,37 9 0,0-2 0,-31-12 0,33 9 0,1-2 0,-35-12 0,36 8 0,0-1 0,-35-8 0,22 3 0,-3 0 0,-32-4 0,18 1 0,-1 0 0,-21-2 0,60-6 0,-66 4 0,52-10 0,-57 10 0,49-11 0,-53 12 0,50-12 0,-50 12 0,56-12 0,-55 9 0,52-7 0,-54 5 0,47-4 0,-46 5 0,43-11 0,-42 14 0,33-13 0,-30 10 0,28-11 0,-30 10 0,33-15 0,-37 18 0,42-18 0,-41 15 0,36-13 0,-38 11 0,23-8 0,-25 11 0,15-13 0,-15 15 0,16-21 0,-16 18 0,18-25 0,-17 21 0,21-37 0,-21 33 0,21-46 0,-21 46 0,28-50 0,-27 50 0,23-39 0,-28 42 0,18-32 0,-21 31 0,21-44 0,-18 41 0,12-64 0,-13 59 0,7-70 0,-10 65 0,8-55 0,-9 59 0,2-37 0,-3 42 0,0-28 0,0 33 0,0-23 0,0 24 0,0-27 0,0 25 0,-6-35 0,1 31 0,-11-46 0,10 43 0,-16-62 0,18 60 0,-18-54 0,19 54 0,-15-34 0,16 39 0,-17-32 0,17 37 0,-13-27 0,13 28 0,-10-22 0,7 22 0,-20-34 0,14 31 0,-31-55 0,30 53 0,-23-53 0,26 55 0,-7-22 0,12 28 0,-2 0 0,5 4 0,-2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4T14:27:14.3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2365 66 21998,'-53'0'0,"0"0"0,-19 0 0,-16 0 0,0 0 0,17 0-4670,19-2 0,1 0 4670,-36 2 0,-15 1 0,16-2-1866,-10-6 1866,10 4 0,-17 0 0,5 1 0,27 0 0,4 1 0,-4-1-194,-8 0 1,-9 0-1,6 1 1,16 0 193,-15 1 87,-15 0-87,74 0 2977,-43-4-2977,48 4 4452,-8-3-4452,18 3 6656,0 0-6656,-9-3 385,7 2-385,-11-2 0,9 3 0,-4 0 0,4 0 0,-3 0 0,3-3 0,-1 2 0,2-3 0,-15 1 0,14 3 0,-23-3 0,25 3 0,-10 0 0,11 0 0,-2 0 0,4 0 0,-1 0 0,-19-3 0,15 2 0,-18-2 0,25 3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4T14:27:16.5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24575,'19'4'0,"1"2"0,-13-5 0,7 2 0,-7-3 0,7 0 0,-3 0 0,18 3 0,-14-2 0,35 3 0,3 1 0,-19-4 0,33 4 0,-1 0 0,-37-4 0,65 3 0,-71-4 0,52 3 0,-58-3 0,39 3 0,-44-3 0,25 0 0,-28 0 0,16 0 0,-16 0 0,15 0 0,-15 0 0,18 0 0,-17 0 0,21 3 0,-22-2 0,13 2 0,-15-3 0,21 3 0,-17-2 0,29 2 0,-30-3 0,37 0 0,-34 0 0,44 3 0,-44-3 0,43 6 0,-43-5 0,50 2 0,-48-3 0,44 0 0,-47 0 0,28 0 0,-30 0 0,11 0 0,-13 0 0,2 0 0,-4 0 0,7 0 0,-5 0 0,26 0 0,-22 0 0,38 0 0,-38 0 0,42-3 0,-41 2 0,50-5 0,-49 5 0,50-2 0,-51 3 0,31-3 0,-34 3 0,17-3 0,-18 3 0,13 0 0,-14 0 0,8 0 0,-9-3 0,3 2 0,-7-2 0,0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4T14:31:59.8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96 192 24575,'-42'48'0,"18"-98"0,26 12 0,10-59 0,-11 90 0,5 0 0,-6 0 0,6 3 0,-5-2 0,2 3 0,0-1 0,-2-2 0,5 5 0,-6-5 0,6 5 0,-2-2 0,3 3 0,-1 0 0,10 0 0,-7 0 0,18 3 0,-17-2 0,21 5 0,-22-5 0,22 5 0,-22-6 0,22 12 0,-22-10 0,13 10 0,-18-8 0,5 3 0,-5-4 0,0 3 0,2-2 0,3 9 0,-3-5 0,8 8 0,-12-9 0,4 3 0,-3-7 0,-2 3 0,5-2 0,-3 9 0,4-5 0,0 10 0,-1-12 0,-2 2 0,-1-8 0</inkml:trace>
  <inkml:trace contextRef="#ctx0" brushRef="#br0" timeOffset="982">157 133 24575,'4'18'0,"2"1"0,-2-12 0,0 4 0,-1-5 0,0 1 0,-2 0 0,5-1 0,-6 1 0,3 0 0,-3-1 0,6 23 0,-4-17 0,7 29 0,-8-32 0,2 10 0,-3-12 0,0-1 0,0 1 0,0 0 0,0-1 0,0 1 0,0 9 0,0-7 0,0 31 0,0-28 0,0 35 0,0-37 0,-4 34 0,4-32 0,-6 31 0,5-32 0,-5 23 0,5-24 0,-2 23 0,3-23 0,-3 24 0,2-24 0,-2 11 0,3-13 0,-3 13 0,3-11 0,-6 17 0,5-18 0,-5 16 0,5-16 0,-5 24 0,5-22 0,-2 17 0,3-21 0,0 3 0,0-4 0,0 1 0,0 0 0,0 0 0,3-4 0,-2 3 0,2-2 0,-3 3 0,0-1 0,3 1 0,-2 0 0,4 5 0,-1-4 0,3 20 0,-3-18 0,2 15 0,-6-18 0,3 3 0,-3-3 0,0-1 0,0 1 0,0 0 0,0-1 0,0 1 0,0-3 0,0-1 0</inkml:trace>
  <inkml:trace contextRef="#ctx0" brushRef="#br0" timeOffset="1884">0 1158 24575,'18'10'0,"-2"0"0,-6-3 0,-2 3 0,2-2 0,-3 6 0,4-7 0,-1 7 0,5-6 0,14 17 0,-11-11 0,27 27 0,-33-26 0,24 21 0,-30-29 0,10 11 0,-10-18 0,-2 3 0,2-3 0,1 0 0,0 0 0,0-3 0,5 0 0,-4-1 0,26-18 0,-21 11 0,33-27 0,-34 24 0,28-30 0,-29 32 0,14-25 0,-21 27 0,8-5 0,-10 11 0,4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4T14:32:03.3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82 118 24575,'-8'6'0,"2"1"0,3 0 0,2-1 0,-2 1 0,0 6 0,-1-4 0,-8 25 0,3-22 0,-4 15 0,7-23 0,2 2 0,10-18 0,-1 9 0,8-13 0,2-5 0,-9 10 0,21-30 0,-23 30 0,29-30 0,-26 34 0,30-32 0,-27 33 0,18-21 0,-20 26 0,7-11 0,-7 10 0,2-4 0,-4 9 0,1-2 0,3 11 0,-3-7 0,15 26 0,-12-20 0,17 29 0,-21-29 0,21 31 0,-23-26 0,26 41 0,-26-36 0,23 34 0,-23-40 0,11 13 0,-15-24 0,3 2 0</inkml:trace>
  <inkml:trace contextRef="#ctx0" brushRef="#br0" timeOffset="869">242 222 24575,'0'27'0,"0"-1"0,0-15 0,0 0 0,0 3 0,0-3 0,0 4 0,0 0 0,0-1 0,0 4 0,3-3 0,-2-1 0,2 26 0,-3-22 0,0 55 0,0-51 0,-3 57 0,-1-56 0,-3 45 0,3-48 0,1 37 0,3-40 0,-3 18 0,-1-3 0,0-15 0,1 43 0,3-46 0,0 52 0,0-51 0,0 55 0,0-52 0,0 43 0,0-42 0,0 32 0,0-24 0,0 4 0,0 0 0,0-22 0,0 13 0,0-15 0,3 0 0,-3-1 0,3-2 0,0-1 0,-2 3 0,2-2 0,-3 6 0,3-6 0,-2 5 0,2-5 0,-3 2 0,0 1 0,0-3 0,0-1 0</inkml:trace>
  <inkml:trace contextRef="#ctx0" brushRef="#br0" timeOffset="1569">0 1410 24575,'11'3'0,"-2"-2"0,8 5 0,-11-2 0,14 0 0,-16 5 0,7-8 0,26 20 0,-23-14 0,23 8 0,-30-9 0,-1-2 0,1 3 0,-3-1 0,2-2 0,-6 2 0,15 1 0,-9 0 0,19 15 0,-16-16 0,18 24 0,-17-26 0,11 14 0,-16-15 0,4 1 0,-6 2 0,7-2 0,-3 0 0,3-1 0,-3-3 0,0 0 0,2-3 0,-1-1 0,19-12 0,-19 7 0,28-16 0,-29 19 0,17-9 0,-19 11 0,4 0 0,-9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F6349-A5F6-E844-B92C-788D144A0B8B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F9A96-06D6-9245-B1AA-263140AD1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46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A41B4-33F1-C041-823E-3C135A89BA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8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A41B4-33F1-C041-823E-3C135A89BA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2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FC758-CAA7-994F-A450-946CA5160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B94EB-B261-B849-A1CA-AE1005F8A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765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22725-02A2-4F40-AA12-B914404A1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DE7FB-EE1B-354B-844D-44C22B2E8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B312B-475D-5648-8210-4EDDCF1F2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B19ADE-6925-0C48-B8DA-244E14020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469978-F99C-4F24-A73C-EA8068E3424A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9433D51-0439-4A6C-92D6-415E4109803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33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7BE4BE-79C8-4233-A2AC-A3282548EFE9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787B94-92DC-4986-86B5-9D9CE464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162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44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14BC-19B6-504B-BD9C-83D92AAA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BC28F-7E43-E843-B4D9-73C8D33EC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B2EE3-77B2-0E47-8A0B-D01A12D12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057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05B49-058B-FA48-9A8A-CC3F24DD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A92A1-7880-4343-9A4A-918B98864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D5B44-20D9-7447-ABE0-545508A7B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789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D05E-582C-FE40-8A4A-2016AC5CB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16BE0-8A2D-3E4C-BCBF-22AC7C296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7345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64A17-0024-6A44-B461-B7F0B62C7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DF5558-6FE9-5440-BD96-F54594246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300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FB56-556F-CE40-BFDF-D058E7D0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2A7B7-D539-FD44-9DDE-C3648D00D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901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C20DC-E86E-F04B-ADC1-B02F9EFA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06D56-858E-B44B-B6EB-68E10B360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899168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111522-9D52-6844-9624-515AB4BD94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90363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3469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8C52-F9F0-C34C-B4F0-B3B7667A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E6F9E-77E1-D147-AFC8-F914BC942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689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72C1F0-FBC5-4021-9ACE-E174A62BFCCE}"/>
              </a:ext>
            </a:extLst>
          </p:cNvPr>
          <p:cNvSpPr/>
          <p:nvPr/>
        </p:nvSpPr>
        <p:spPr>
          <a:xfrm>
            <a:off x="429208" y="1639005"/>
            <a:ext cx="11333584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EE5D9D-8A8F-448C-A26F-899FF17D4192}"/>
              </a:ext>
            </a:extLst>
          </p:cNvPr>
          <p:cNvSpPr/>
          <p:nvPr/>
        </p:nvSpPr>
        <p:spPr>
          <a:xfrm>
            <a:off x="6327710" y="1639005"/>
            <a:ext cx="5435082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947E36-1ED8-4AEE-BF04-217700D19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3731" y="2122070"/>
            <a:ext cx="10314991" cy="3416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40CB9-5ACB-4190-8BB9-B1E1038B1537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D61977D-56F7-420B-9B01-D89B01CA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174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72C1F0-FBC5-4021-9ACE-E174A62BFCCE}"/>
              </a:ext>
            </a:extLst>
          </p:cNvPr>
          <p:cNvSpPr/>
          <p:nvPr/>
        </p:nvSpPr>
        <p:spPr>
          <a:xfrm>
            <a:off x="429208" y="1639005"/>
            <a:ext cx="11333584" cy="11445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947E36-1ED8-4AEE-BF04-217700D19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3731" y="1639005"/>
            <a:ext cx="10314991" cy="11445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40CB9-5ACB-4190-8BB9-B1E1038B1537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D61977D-56F7-420B-9B01-D89B01CA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768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72C1F0-FBC5-4021-9ACE-E174A62BFCCE}"/>
              </a:ext>
            </a:extLst>
          </p:cNvPr>
          <p:cNvSpPr/>
          <p:nvPr/>
        </p:nvSpPr>
        <p:spPr>
          <a:xfrm>
            <a:off x="429208" y="1639005"/>
            <a:ext cx="11333584" cy="2211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947E36-1ED8-4AEE-BF04-217700D19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3731" y="1639005"/>
            <a:ext cx="10314991" cy="22113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40CB9-5ACB-4190-8BB9-B1E1038B1537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D61977D-56F7-420B-9B01-D89B01CA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476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3C8F84-EA7B-4A46-808B-258D3DD9D6B7}"/>
              </a:ext>
            </a:extLst>
          </p:cNvPr>
          <p:cNvSpPr/>
          <p:nvPr/>
        </p:nvSpPr>
        <p:spPr>
          <a:xfrm>
            <a:off x="429208" y="1639005"/>
            <a:ext cx="5469294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1E0A9-D481-4CAD-9FFE-E4E3CBA8ECFC}"/>
              </a:ext>
            </a:extLst>
          </p:cNvPr>
          <p:cNvSpPr/>
          <p:nvPr/>
        </p:nvSpPr>
        <p:spPr>
          <a:xfrm>
            <a:off x="6327710" y="1639005"/>
            <a:ext cx="5435082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0AEBFA-A6B2-4705-B9E8-89BE64020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7510" y="2127250"/>
            <a:ext cx="4492690" cy="3400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E4A2F1-D295-4180-926E-344AB37A0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7924" y="2127250"/>
            <a:ext cx="4394654" cy="3349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AE482-7B99-4B1A-B39F-BC7AC792F349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D65200D0-8510-4A5C-AA05-A2753901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743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1E0A9-D481-4CAD-9FFE-E4E3CBA8ECFC}"/>
              </a:ext>
            </a:extLst>
          </p:cNvPr>
          <p:cNvSpPr/>
          <p:nvPr/>
        </p:nvSpPr>
        <p:spPr>
          <a:xfrm>
            <a:off x="6327710" y="1639005"/>
            <a:ext cx="5435082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E4A2F1-D295-4180-926E-344AB37A0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7924" y="2127250"/>
            <a:ext cx="4394654" cy="3349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0E1C0D-44AA-4423-A548-73FF83EE4510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7376E17-4A25-4C47-B83C-726C34FE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577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1E0A9-D481-4CAD-9FFE-E4E3CBA8ECFC}"/>
              </a:ext>
            </a:extLst>
          </p:cNvPr>
          <p:cNvSpPr/>
          <p:nvPr/>
        </p:nvSpPr>
        <p:spPr>
          <a:xfrm>
            <a:off x="8139952" y="1639005"/>
            <a:ext cx="3622839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E4A2F1-D295-4180-926E-344AB37A0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3012" y="2127250"/>
            <a:ext cx="2609566" cy="3349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0E1C0D-44AA-4423-A548-73FF83EE4510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7376E17-4A25-4C47-B83C-726C34FE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189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3C8F84-EA7B-4A46-808B-258D3DD9D6B7}"/>
              </a:ext>
            </a:extLst>
          </p:cNvPr>
          <p:cNvSpPr/>
          <p:nvPr/>
        </p:nvSpPr>
        <p:spPr>
          <a:xfrm>
            <a:off x="429208" y="1639005"/>
            <a:ext cx="5469294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0AEBFA-A6B2-4705-B9E8-89BE64020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7510" y="2127250"/>
            <a:ext cx="4492690" cy="3400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461EF5-DEEB-4D7B-A882-9A1D09F4A838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3B8BED-4406-4C1E-96AF-5F65F762A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212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085F82-8B67-4291-9477-9A77C0B25641}"/>
              </a:ext>
            </a:extLst>
          </p:cNvPr>
          <p:cNvSpPr/>
          <p:nvPr/>
        </p:nvSpPr>
        <p:spPr>
          <a:xfrm>
            <a:off x="6095999" y="60649"/>
            <a:ext cx="6095999" cy="6797350"/>
          </a:xfrm>
          <a:prstGeom prst="rect">
            <a:avLst/>
          </a:prstGeom>
          <a:solidFill>
            <a:srgbClr val="F5D763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FBB7C6-6FC0-1040-A3A5-3BDB88B8938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38749"/>
            <a:ext cx="1735015" cy="483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E716B-D429-6B4F-99FF-1EC1CD95136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586151"/>
            <a:ext cx="12192000" cy="271848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CD31A40-4396-4FAF-A0A5-44746B931A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38749"/>
            <a:ext cx="1735015" cy="483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F7719-C60B-4232-A728-B6382C63E54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586151"/>
            <a:ext cx="12192000" cy="27184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CEB21D1-4CD4-4227-911B-CC6F2A9734E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238749"/>
            <a:ext cx="1735015" cy="483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E83314-3BCE-4017-8618-989988777FC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586151"/>
            <a:ext cx="12192000" cy="27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7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8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5.jp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Gmex_4hreQ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customXml" Target="../ink/ink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customXml" Target="../ink/ink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NUL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Relationship Id="rId6" Type="http://schemas.openxmlformats.org/officeDocument/2006/relationships/customXml" Target="../ink/ink9.xml"/><Relationship Id="rId5" Type="http://schemas.openxmlformats.org/officeDocument/2006/relationships/image" Target="NULL"/><Relationship Id="rId4" Type="http://schemas.openxmlformats.org/officeDocument/2006/relationships/customXml" Target="../ink/ink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jpg"/><Relationship Id="rId7" Type="http://schemas.openxmlformats.org/officeDocument/2006/relationships/customXml" Target="../ink/ink11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customXml" Target="../ink/ink10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6" Type="http://schemas.openxmlformats.org/officeDocument/2006/relationships/customXml" Target="../ink/ink13.xml"/><Relationship Id="rId5" Type="http://schemas.openxmlformats.org/officeDocument/2006/relationships/image" Target="../media/image45.png"/><Relationship Id="rId4" Type="http://schemas.openxmlformats.org/officeDocument/2006/relationships/customXml" Target="../ink/ink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vocm.com/news/rnc-urges-caution-near-emergency-scenes/" TargetMode="External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C7550-0EF3-47C8-996F-5B618A503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six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EC565-2CD1-493C-A43C-57BFA60862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Mixing</a:t>
            </a:r>
            <a:endParaRPr lang="en-CA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7F0716D-E648-4A16-8E78-EC3F802F2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4912" y="1073804"/>
            <a:ext cx="21621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92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279AA-80C8-C143-B3AF-C1EFA8F72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Compression ratio &gt; 10:1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16149-9D38-8D41-AA06-DFC7D988A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8C6DD-7924-6447-AE23-043CA5B13E1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3020237"/>
            <a:ext cx="8001000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32815-8FC1-B344-8E28-B468563BA3F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9" y="4439132"/>
            <a:ext cx="8001001" cy="1655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DBA5A2-B5E3-984B-9394-E00CED46947C}"/>
              </a:ext>
            </a:extLst>
          </p:cNvPr>
          <p:cNvSpPr txBox="1"/>
          <p:nvPr/>
        </p:nvSpPr>
        <p:spPr>
          <a:xfrm>
            <a:off x="9237133" y="3664221"/>
            <a:ext cx="14211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Raw 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75A1A7-DDD4-2E4A-BEFD-0A1745B758DB}"/>
              </a:ext>
            </a:extLst>
          </p:cNvPr>
          <p:cNvSpPr txBox="1"/>
          <p:nvPr/>
        </p:nvSpPr>
        <p:spPr>
          <a:xfrm>
            <a:off x="8873067" y="4998110"/>
            <a:ext cx="28514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Limiting to -10dB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2967CF5-3416-0549-BC6A-84C53D4ECFD0}"/>
                  </a:ext>
                </a:extLst>
              </p14:cNvPr>
              <p14:cNvContentPartPr/>
              <p14:nvPr/>
            </p14:nvContentPartPr>
            <p14:xfrm>
              <a:off x="7551053" y="4790368"/>
              <a:ext cx="160920" cy="132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2967CF5-3416-0549-BC6A-84C53D4ECF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33053" y="4772319"/>
                <a:ext cx="196560" cy="168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BAAC4AC-9B18-9742-A35C-B6AFEDB67303}"/>
                  </a:ext>
                </a:extLst>
              </p14:cNvPr>
              <p14:cNvContentPartPr/>
              <p14:nvPr/>
            </p14:nvContentPartPr>
            <p14:xfrm>
              <a:off x="7448813" y="3063088"/>
              <a:ext cx="385560" cy="432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BAAC4AC-9B18-9742-A35C-B6AFEDB6730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30813" y="3045088"/>
                <a:ext cx="42120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EE33631-FE04-394D-B9C6-72CCB0059CFC}"/>
                  </a:ext>
                </a:extLst>
              </p14:cNvPr>
              <p14:cNvContentPartPr/>
              <p14:nvPr/>
            </p14:nvContentPartPr>
            <p14:xfrm>
              <a:off x="3076253" y="4818088"/>
              <a:ext cx="942480" cy="1045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EE33631-FE04-394D-B9C6-72CCB0059C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8253" y="4800094"/>
                <a:ext cx="978120" cy="10810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3E9A44E-1FA4-7F41-8761-BFB62E61AD09}"/>
                  </a:ext>
                </a:extLst>
              </p14:cNvPr>
              <p14:cNvContentPartPr/>
              <p14:nvPr/>
            </p14:nvContentPartPr>
            <p14:xfrm>
              <a:off x="3160493" y="3199528"/>
              <a:ext cx="880200" cy="901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3E9A44E-1FA4-7F41-8761-BFB62E61AD0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42486" y="3181528"/>
                <a:ext cx="915855" cy="93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1501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00858-D494-5F40-B21E-7F95A925A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/>
              <a:t>Don’t over-compress. Some dynamic range is good! (keep ratio under 5:1)</a:t>
            </a:r>
          </a:p>
          <a:p>
            <a:pPr>
              <a:buFont typeface="Wingdings" pitchFamily="2" charset="2"/>
              <a:buChar char="ü"/>
            </a:pPr>
            <a:r>
              <a:rPr lang="en-CA" dirty="0"/>
              <a:t>Settings in this effect work together. Adjust them together and see how they affect the output.</a:t>
            </a:r>
          </a:p>
          <a:p>
            <a:pPr>
              <a:buFont typeface="Wingdings" pitchFamily="2" charset="2"/>
              <a:buChar char="ü"/>
            </a:pPr>
            <a:r>
              <a:rPr lang="en-CA" dirty="0"/>
              <a:t>Takes a lot of practice—listen carefully</a:t>
            </a:r>
          </a:p>
          <a:p>
            <a:pPr>
              <a:buFont typeface="Wingdings" pitchFamily="2" charset="2"/>
              <a:buChar char="ü"/>
            </a:pPr>
            <a:r>
              <a:rPr lang="en-CA" dirty="0"/>
              <a:t>It will increase background noise</a:t>
            </a:r>
          </a:p>
          <a:p>
            <a:pPr>
              <a:buFont typeface="Wingdings" pitchFamily="2" charset="2"/>
              <a:buChar char="ü"/>
            </a:pPr>
            <a:r>
              <a:rPr lang="en-CA" dirty="0"/>
              <a:t>Some fast attacks can cause low frequencies to distort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E1298-93E2-C44F-9BF5-9F23A6EE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Tips</a:t>
            </a:r>
          </a:p>
        </p:txBody>
      </p:sp>
    </p:spTree>
    <p:extLst>
      <p:ext uri="{BB962C8B-B14F-4D97-AF65-F5344CB8AC3E}">
        <p14:creationId xmlns:p14="http://schemas.microsoft.com/office/powerpoint/2010/main" val="1451935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B0A45-9C62-454C-A164-F03A20E480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Makes overall average sound louder </a:t>
            </a:r>
            <a:r>
              <a:rPr lang="en-US" dirty="0">
                <a:sym typeface="Wingdings" pitchFamily="2" charset="2"/>
              </a:rPr>
              <a:t> advertising on TV</a:t>
            </a:r>
          </a:p>
          <a:p>
            <a:r>
              <a:rPr lang="en-US" dirty="0"/>
              <a:t>Prevents audience from “riding the remote” </a:t>
            </a:r>
          </a:p>
          <a:p>
            <a:r>
              <a:rPr lang="en-US" dirty="0"/>
              <a:t>Evens out vocal recordings</a:t>
            </a:r>
          </a:p>
          <a:p>
            <a:r>
              <a:rPr lang="en-US" dirty="0"/>
              <a:t>“pumping” percussion e.g. drums -&gt; heavily used in dance music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D6709-5C77-9A45-A93D-22123A6B3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compress?</a:t>
            </a:r>
          </a:p>
        </p:txBody>
      </p:sp>
    </p:spTree>
    <p:extLst>
      <p:ext uri="{BB962C8B-B14F-4D97-AF65-F5344CB8AC3E}">
        <p14:creationId xmlns:p14="http://schemas.microsoft.com/office/powerpoint/2010/main" val="3982054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611E8-C37D-5B44-BC47-32770D0EC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Loudness Wars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89E44-57B8-9546-9996-734C498D7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725" y="1690688"/>
            <a:ext cx="6726264" cy="4213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C52254-83DA-5141-8AA7-3F44E95E9BED}"/>
              </a:ext>
            </a:extLst>
          </p:cNvPr>
          <p:cNvSpPr txBox="1"/>
          <p:nvPr/>
        </p:nvSpPr>
        <p:spPr>
          <a:xfrm>
            <a:off x="4587498" y="5910480"/>
            <a:ext cx="1643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Zeitgeistmastering.com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54095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6B701-87AF-9C46-924C-C80501687E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>
                <a:hlinkClick r:id="rId2"/>
              </a:rPr>
              <a:t>https://www.youtube.com/watch?v=3Gmex_4hreQ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415DF-6DCE-B846-94AC-3B570117E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“Loudness war” explanation video</a:t>
            </a:r>
          </a:p>
        </p:txBody>
      </p:sp>
    </p:spTree>
    <p:extLst>
      <p:ext uri="{BB962C8B-B14F-4D97-AF65-F5344CB8AC3E}">
        <p14:creationId xmlns:p14="http://schemas.microsoft.com/office/powerpoint/2010/main" val="2648061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3473D-8A5C-0445-895F-FB739B372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Sets loudest peak of file </a:t>
            </a:r>
            <a:r>
              <a:rPr lang="en-US" b="1" dirty="0"/>
              <a:t>to that level &amp; adjusts rest to match</a:t>
            </a:r>
          </a:p>
          <a:p>
            <a:pPr marL="0" indent="0">
              <a:buNone/>
            </a:pPr>
            <a:r>
              <a:rPr lang="en-US" b="1" dirty="0"/>
              <a:t>Maintains dynamic range, adjusts overall level.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460BE-9EB3-EC40-91F8-7CE1E2C05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B5604-21FC-6648-B63B-C123687AC6A2}"/>
              </a:ext>
            </a:extLst>
          </p:cNvPr>
          <p:cNvSpPr txBox="1"/>
          <p:nvPr/>
        </p:nvSpPr>
        <p:spPr>
          <a:xfrm>
            <a:off x="1862933" y="3429000"/>
            <a:ext cx="154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file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9186F-2026-E448-95AA-25F3BB94958B}"/>
              </a:ext>
            </a:extLst>
          </p:cNvPr>
          <p:cNvSpPr txBox="1"/>
          <p:nvPr/>
        </p:nvSpPr>
        <p:spPr>
          <a:xfrm>
            <a:off x="1607271" y="5379659"/>
            <a:ext cx="212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Normalized to -5 dB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3BFB7-8D23-7A41-ACC5-D69EE44DD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293" y="4770778"/>
            <a:ext cx="7200507" cy="1662639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EA248BA-8BFE-304F-8F44-EA59B19D3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293" y="2860659"/>
            <a:ext cx="7200507" cy="167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84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93029-B406-5146-8C83-2688C396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(*no expander in Audacity)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35788-DD0F-4FEF-87A9-BC999CD71CA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5315" y="5583382"/>
            <a:ext cx="4492625" cy="44538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FabFilter</a:t>
            </a:r>
            <a:r>
              <a:rPr lang="en-US" dirty="0"/>
              <a:t> Pro-G expander</a:t>
            </a:r>
          </a:p>
          <a:p>
            <a:endParaRPr lang="en-CA" dirty="0"/>
          </a:p>
        </p:txBody>
      </p:sp>
      <p:pic>
        <p:nvPicPr>
          <p:cNvPr id="5" name="Content Placeholder 4" descr="A picture containing monitor, black, screenshot&#10;&#10;Description automatically generated">
            <a:extLst>
              <a:ext uri="{FF2B5EF4-FFF2-40B4-BE49-F238E27FC236}">
                <a16:creationId xmlns:a16="http://schemas.microsoft.com/office/drawing/2014/main" id="{0610EB25-0B9F-EE4A-A1F4-CA5EB96A42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981200"/>
            <a:ext cx="5641975" cy="3646488"/>
          </a:xfrm>
        </p:spPr>
      </p:pic>
      <p:pic>
        <p:nvPicPr>
          <p:cNvPr id="7" name="Picture 6" descr="A picture containing monitor, black, indoor&#10;&#10;Description automatically generated">
            <a:extLst>
              <a:ext uri="{FF2B5EF4-FFF2-40B4-BE49-F238E27FC236}">
                <a16:creationId xmlns:a16="http://schemas.microsoft.com/office/drawing/2014/main" id="{A9F428EA-585A-4048-886F-67380E260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834" y="1690688"/>
            <a:ext cx="2704968" cy="44999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0F2E05-376A-8E42-837B-BCA5818BAA38}"/>
                  </a:ext>
                </a:extLst>
              </p14:cNvPr>
              <p14:cNvContentPartPr/>
              <p14:nvPr/>
            </p14:nvContentPartPr>
            <p14:xfrm>
              <a:off x="8647638" y="3137243"/>
              <a:ext cx="981360" cy="7668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0F2E05-376A-8E42-837B-BCA5818BAA3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29638" y="3119243"/>
                <a:ext cx="1017000" cy="80244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E10AB30-573A-F44C-A2AA-1C52276AA9F8}"/>
              </a:ext>
            </a:extLst>
          </p:cNvPr>
          <p:cNvSpPr txBox="1"/>
          <p:nvPr/>
        </p:nvSpPr>
        <p:spPr>
          <a:xfrm>
            <a:off x="10540679" y="3940644"/>
            <a:ext cx="795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Waves</a:t>
            </a:r>
          </a:p>
          <a:p>
            <a:r>
              <a:rPr lang="en-US" dirty="0"/>
              <a:t>PSE</a:t>
            </a:r>
          </a:p>
        </p:txBody>
      </p:sp>
      <p:pic>
        <p:nvPicPr>
          <p:cNvPr id="8" name="Content Placeholder 4" descr="A picture containing monitor, black, screenshot&#10;&#10;Description automatically generated">
            <a:extLst>
              <a:ext uri="{FF2B5EF4-FFF2-40B4-BE49-F238E27FC236}">
                <a16:creationId xmlns:a16="http://schemas.microsoft.com/office/drawing/2014/main" id="{C1991863-0A01-484D-93DA-8D87FDE88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63" y="1881073"/>
            <a:ext cx="5642254" cy="364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6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shoji, wall&#10;&#10;Description automatically generated">
            <a:extLst>
              <a:ext uri="{FF2B5EF4-FFF2-40B4-BE49-F238E27FC236}">
                <a16:creationId xmlns:a16="http://schemas.microsoft.com/office/drawing/2014/main" id="{198DB997-0E90-1B41-BB9C-0629EEFB4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23" y="3929162"/>
            <a:ext cx="7789433" cy="2080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31D15-2450-6542-A4F1-EE61E4A7CE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Opposite of compression: expands dynamic range by reducing sounds below threshold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DE5740-39B0-C046-9A2C-2A0F7C55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A6E136-6059-8845-8ED9-26BA36F061DC}"/>
              </a:ext>
            </a:extLst>
          </p:cNvPr>
          <p:cNvSpPr txBox="1"/>
          <p:nvPr/>
        </p:nvSpPr>
        <p:spPr>
          <a:xfrm>
            <a:off x="508260" y="4126620"/>
            <a:ext cx="183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Threshold: -12 dB</a:t>
            </a:r>
          </a:p>
        </p:txBody>
      </p:sp>
      <p:pic>
        <p:nvPicPr>
          <p:cNvPr id="25" name="Picture 24" descr="A picture containing antenna, window&#10;&#10;Description automatically generated">
            <a:extLst>
              <a:ext uri="{FF2B5EF4-FFF2-40B4-BE49-F238E27FC236}">
                <a16:creationId xmlns:a16="http://schemas.microsoft.com/office/drawing/2014/main" id="{308A4D66-9D4A-7645-A8D3-B08679492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23" y="1751507"/>
            <a:ext cx="7789433" cy="211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49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D371-5D8D-174F-881A-A17B45BB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Gating = Harsh Expander</a:t>
            </a:r>
          </a:p>
        </p:txBody>
      </p:sp>
      <p:pic>
        <p:nvPicPr>
          <p:cNvPr id="5" name="Picture 4" descr="A picture containing antenna, object&#10;&#10;Description automatically generated">
            <a:extLst>
              <a:ext uri="{FF2B5EF4-FFF2-40B4-BE49-F238E27FC236}">
                <a16:creationId xmlns:a16="http://schemas.microsoft.com/office/drawing/2014/main" id="{39B341E9-BAF6-1241-B09B-AC87B7468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45459"/>
            <a:ext cx="10094844" cy="1653002"/>
          </a:xfrm>
          <a:prstGeom prst="rect">
            <a:avLst/>
          </a:prstGeom>
        </p:spPr>
      </p:pic>
      <p:pic>
        <p:nvPicPr>
          <p:cNvPr id="9" name="Picture 8" descr="A large antenna&#10;&#10;Description automatically generated">
            <a:extLst>
              <a:ext uri="{FF2B5EF4-FFF2-40B4-BE49-F238E27FC236}">
                <a16:creationId xmlns:a16="http://schemas.microsoft.com/office/drawing/2014/main" id="{BD953074-854C-E34D-8F0C-32DBA9DA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40256"/>
            <a:ext cx="10214113" cy="16456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F01597-E22F-134A-96D9-28D22254B20D}"/>
              </a:ext>
            </a:extLst>
          </p:cNvPr>
          <p:cNvSpPr txBox="1"/>
          <p:nvPr/>
        </p:nvSpPr>
        <p:spPr>
          <a:xfrm>
            <a:off x="2295939" y="3745459"/>
            <a:ext cx="24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Gate at -12dB threshold</a:t>
            </a:r>
          </a:p>
        </p:txBody>
      </p:sp>
    </p:spTree>
    <p:extLst>
      <p:ext uri="{BB962C8B-B14F-4D97-AF65-F5344CB8AC3E}">
        <p14:creationId xmlns:p14="http://schemas.microsoft.com/office/powerpoint/2010/main" val="3649270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2DCF4-60F8-0F45-8815-E5FA8585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gate to -6dB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0920A4-69F0-AE48-9F19-361A93724AD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779838"/>
            <a:ext cx="9086850" cy="1220787"/>
          </a:xfrm>
        </p:spPr>
      </p:pic>
      <p:pic>
        <p:nvPicPr>
          <p:cNvPr id="7" name="Picture 6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A7614408-3973-0C46-A849-324F166A9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40" y="2156214"/>
            <a:ext cx="10309920" cy="1325562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E7F4CC3-C165-4F76-92E2-4598B5BF1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27" y="3780625"/>
            <a:ext cx="10328349" cy="138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68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0B06C-11C7-004D-AE9F-4F79D58F02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Dynamic Range</a:t>
            </a:r>
          </a:p>
          <a:p>
            <a:r>
              <a:rPr lang="en-US" dirty="0"/>
              <a:t>Compression, Limiting &amp; Normalization</a:t>
            </a:r>
          </a:p>
          <a:p>
            <a:r>
              <a:rPr lang="en-US" dirty="0"/>
              <a:t>Expansion</a:t>
            </a:r>
          </a:p>
          <a:p>
            <a:r>
              <a:rPr lang="en-US" dirty="0"/>
              <a:t>Gating and Ducking</a:t>
            </a:r>
          </a:p>
          <a:p>
            <a:r>
              <a:rPr lang="en-US" dirty="0"/>
              <a:t>Noise Reduction</a:t>
            </a:r>
          </a:p>
          <a:p>
            <a:r>
              <a:rPr lang="en-US" dirty="0"/>
              <a:t>Mixing theories</a:t>
            </a:r>
          </a:p>
          <a:p>
            <a:r>
              <a:rPr lang="en-US" dirty="0"/>
              <a:t>Figure and Ground/ Signal to Noise</a:t>
            </a:r>
          </a:p>
          <a:p>
            <a:r>
              <a:rPr lang="en-US" dirty="0"/>
              <a:t>Panning</a:t>
            </a:r>
          </a:p>
          <a:p>
            <a:r>
              <a:rPr lang="en-US" dirty="0"/>
              <a:t>Point of Audition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72E0C-BACF-BA46-96FC-1A8FFF508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676430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3BD3-B06C-6C42-85D7-527C044A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Gate in Audacity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4D545E-E4EB-4FEB-A068-100815F5E62E}"/>
              </a:ext>
            </a:extLst>
          </p:cNvPr>
          <p:cNvGrpSpPr/>
          <p:nvPr/>
        </p:nvGrpSpPr>
        <p:grpSpPr>
          <a:xfrm>
            <a:off x="2514600" y="1795670"/>
            <a:ext cx="7162800" cy="3962400"/>
            <a:chOff x="2336003" y="1795670"/>
            <a:chExt cx="7162800" cy="3962400"/>
          </a:xfrm>
        </p:grpSpPr>
        <p:pic>
          <p:nvPicPr>
            <p:cNvPr id="4" name="Picture 3" descr="noise gate window">
              <a:extLst>
                <a:ext uri="{FF2B5EF4-FFF2-40B4-BE49-F238E27FC236}">
                  <a16:creationId xmlns:a16="http://schemas.microsoft.com/office/drawing/2014/main" id="{CB098A56-CC51-A44F-800F-7E23D6B83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6003" y="1795670"/>
              <a:ext cx="7162800" cy="39624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0317813-C93B-A847-B83E-D5ED4A4B10AD}"/>
                    </a:ext>
                  </a:extLst>
                </p14:cNvPr>
                <p14:cNvContentPartPr/>
                <p14:nvPr/>
              </p14:nvContentPartPr>
              <p14:xfrm>
                <a:off x="2901000" y="4443558"/>
                <a:ext cx="851400" cy="23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0317813-C93B-A847-B83E-D5ED4A4B10A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83000" y="4425558"/>
                  <a:ext cx="8870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D8666B2-4F2C-B648-84AC-2094A0EDD4F5}"/>
                    </a:ext>
                  </a:extLst>
                </p14:cNvPr>
                <p14:cNvContentPartPr/>
                <p14:nvPr/>
              </p14:nvContentPartPr>
              <p14:xfrm>
                <a:off x="2959680" y="4010118"/>
                <a:ext cx="710280" cy="27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D8666B2-4F2C-B648-84AC-2094A0EDD4F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1680" y="3992118"/>
                  <a:ext cx="745920" cy="63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71481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CEEBB-B992-FD45-9DC0-534BCA8F08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Reduces signals above a threshold by range by using second </a:t>
            </a:r>
            <a:r>
              <a:rPr lang="en-US" b="1" dirty="0"/>
              <a:t>control</a:t>
            </a:r>
            <a:r>
              <a:rPr lang="en-US" dirty="0"/>
              <a:t> file to set where ducking takes place</a:t>
            </a:r>
          </a:p>
          <a:p>
            <a:pPr marL="0" indent="0">
              <a:buNone/>
            </a:pPr>
            <a:r>
              <a:rPr lang="en-US" dirty="0"/>
              <a:t>Common use in radio to duck music under voice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626E6-D5EC-1E4D-A627-FC87375BE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Ducking</a:t>
            </a:r>
          </a:p>
        </p:txBody>
      </p:sp>
      <p:pic>
        <p:nvPicPr>
          <p:cNvPr id="5" name="Picture 4" descr="auto duck window&#10;">
            <a:extLst>
              <a:ext uri="{FF2B5EF4-FFF2-40B4-BE49-F238E27FC236}">
                <a16:creationId xmlns:a16="http://schemas.microsoft.com/office/drawing/2014/main" id="{7C0810D6-FC63-7641-B0BF-A24DAF76C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7970"/>
            <a:ext cx="4671995" cy="403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46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1888E-4C3E-B442-816C-61D24B7B6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5901F6-0A68-0040-BE20-03C3EE3731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0383"/>
            <a:ext cx="8305800" cy="1927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C37D0F-6F74-B94D-8C7E-E71646A4A9A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17232"/>
            <a:ext cx="8305800" cy="1927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4661D6-3DF1-1747-B50F-E090F67D1099}"/>
              </a:ext>
            </a:extLst>
          </p:cNvPr>
          <p:cNvSpPr txBox="1"/>
          <p:nvPr/>
        </p:nvSpPr>
        <p:spPr>
          <a:xfrm>
            <a:off x="9144000" y="1938477"/>
            <a:ext cx="185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File to duck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50D66-A867-5044-81A5-6EA0A84153ED}"/>
              </a:ext>
            </a:extLst>
          </p:cNvPr>
          <p:cNvSpPr txBox="1"/>
          <p:nvPr/>
        </p:nvSpPr>
        <p:spPr>
          <a:xfrm>
            <a:off x="9144000" y="2861388"/>
            <a:ext cx="1910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Control file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952ED-EDA0-194B-9CD0-74E56F773609}"/>
              </a:ext>
            </a:extLst>
          </p:cNvPr>
          <p:cNvSpPr txBox="1"/>
          <p:nvPr/>
        </p:nvSpPr>
        <p:spPr>
          <a:xfrm>
            <a:off x="9144000" y="3894937"/>
            <a:ext cx="2343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Result--ducked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9A154B-18DB-F245-A959-2A3902BCCCF9}"/>
              </a:ext>
            </a:extLst>
          </p:cNvPr>
          <p:cNvSpPr txBox="1"/>
          <p:nvPr/>
        </p:nvSpPr>
        <p:spPr>
          <a:xfrm>
            <a:off x="9144000" y="4861655"/>
            <a:ext cx="1910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Control file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A83616-98C0-A844-AACE-C9C3D63B35A2}"/>
                  </a:ext>
                </a:extLst>
              </p14:cNvPr>
              <p14:cNvContentPartPr/>
              <p14:nvPr/>
            </p14:nvContentPartPr>
            <p14:xfrm>
              <a:off x="4293736" y="3349518"/>
              <a:ext cx="190440" cy="506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A83616-98C0-A844-AACE-C9C3D63B35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75736" y="3331518"/>
                <a:ext cx="226080" cy="5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D629021-AFFC-2247-8FFC-81C677479E20}"/>
                  </a:ext>
                </a:extLst>
              </p14:cNvPr>
              <p14:cNvContentPartPr/>
              <p14:nvPr/>
            </p14:nvContentPartPr>
            <p14:xfrm>
              <a:off x="6263656" y="3259518"/>
              <a:ext cx="180360" cy="587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D629021-AFFC-2247-8FFC-81C677479E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45656" y="3241529"/>
                <a:ext cx="216000" cy="6231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5605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D4317-E7F1-7E4A-AB3E-7F88138DA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Using a control file to feed into an effect to alter the effect’s amount</a:t>
            </a:r>
          </a:p>
          <a:p>
            <a:r>
              <a:rPr lang="en-US" dirty="0"/>
              <a:t>Mostly used on compression-related effects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4EC3E-510F-794B-A277-04E3BB4A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Side-Chaining</a:t>
            </a:r>
          </a:p>
        </p:txBody>
      </p:sp>
    </p:spTree>
    <p:extLst>
      <p:ext uri="{BB962C8B-B14F-4D97-AF65-F5344CB8AC3E}">
        <p14:creationId xmlns:p14="http://schemas.microsoft.com/office/powerpoint/2010/main" val="1895516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D53DB-49F5-C946-9857-A9C60A3AA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F58EC-C503-674F-8FC0-F0763B0B9F5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99731" y="1444282"/>
            <a:ext cx="4246562" cy="43513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Control = “Noise profile”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7DE9E-388D-1F48-8939-220359B3C0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2" y="1927604"/>
            <a:ext cx="6149009" cy="1223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5C7CA4-58D8-C740-AFF6-A139A13FE7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7" y="4043639"/>
            <a:ext cx="6149009" cy="1223098"/>
          </a:xfrm>
          <a:prstGeom prst="rect">
            <a:avLst/>
          </a:prstGeom>
        </p:spPr>
      </p:pic>
      <p:pic>
        <p:nvPicPr>
          <p:cNvPr id="9" name="Picture 8" descr="noise reduction window&#10;">
            <a:extLst>
              <a:ext uri="{FF2B5EF4-FFF2-40B4-BE49-F238E27FC236}">
                <a16:creationId xmlns:a16="http://schemas.microsoft.com/office/drawing/2014/main" id="{4CB60B24-7581-8D47-BED7-7DB11A38C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604" y="2123262"/>
            <a:ext cx="4803563" cy="40521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D392852-9881-314A-A2D4-6356BFB3D0D7}"/>
                  </a:ext>
                </a:extLst>
              </p14:cNvPr>
              <p14:cNvContentPartPr/>
              <p14:nvPr/>
            </p14:nvContentPartPr>
            <p14:xfrm>
              <a:off x="9356902" y="1901112"/>
              <a:ext cx="194760" cy="115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D392852-9881-314A-A2D4-6356BFB3D0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8902" y="1883112"/>
                <a:ext cx="230400" cy="11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4B6CEC0-50E8-C84E-9C42-8CBD3D6FFD47}"/>
                  </a:ext>
                </a:extLst>
              </p14:cNvPr>
              <p14:cNvContentPartPr/>
              <p14:nvPr/>
            </p14:nvContentPartPr>
            <p14:xfrm>
              <a:off x="1209289" y="2315598"/>
              <a:ext cx="928080" cy="55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4B6CEC0-50E8-C84E-9C42-8CBD3D6FFD4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1296" y="2297598"/>
                <a:ext cx="963706" cy="59112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07A13B4-65D5-4D4F-8EF1-45DBD5ACDAC6}"/>
              </a:ext>
            </a:extLst>
          </p:cNvPr>
          <p:cNvSpPr txBox="1"/>
          <p:nvPr/>
        </p:nvSpPr>
        <p:spPr>
          <a:xfrm>
            <a:off x="948930" y="3198774"/>
            <a:ext cx="5070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Noise profile: sample of noise you want to eliminate</a:t>
            </a:r>
          </a:p>
        </p:txBody>
      </p:sp>
    </p:spTree>
    <p:extLst>
      <p:ext uri="{BB962C8B-B14F-4D97-AF65-F5344CB8AC3E}">
        <p14:creationId xmlns:p14="http://schemas.microsoft.com/office/powerpoint/2010/main" val="1030846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F6B2D-3C7C-CB43-A01D-D45ECBA68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 Theories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747B2-3CA4-4447-8177-8820CEF1D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2464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43B6-6244-8C4A-925C-77E5B198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dimensions of mixing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12A124-A1B7-A343-9A18-068AD882DEE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938338"/>
            <a:ext cx="7735888" cy="4351337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7C06863-E5AC-423B-B730-6CDBE17CD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418" y="1690688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3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B1E0E-06BE-D94B-9647-96E0474980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Louder</a:t>
            </a:r>
          </a:p>
          <a:p>
            <a:r>
              <a:rPr lang="en-US" dirty="0"/>
              <a:t>More EQ in  mid to high frequency</a:t>
            </a:r>
          </a:p>
          <a:p>
            <a:r>
              <a:rPr lang="en-US" dirty="0"/>
              <a:t>Less reverb/delay</a:t>
            </a:r>
          </a:p>
          <a:p>
            <a:r>
              <a:rPr lang="en-US" dirty="0"/>
              <a:t>Hard compression</a:t>
            </a:r>
          </a:p>
          <a:p>
            <a:r>
              <a:rPr lang="en-US" dirty="0"/>
              <a:t>Unusual effects </a:t>
            </a:r>
            <a:r>
              <a:rPr lang="en-US" dirty="0">
                <a:sym typeface="Wingdings" pitchFamily="2" charset="2"/>
              </a:rPr>
              <a:t> stick out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6A794-5D08-1643-A2BB-24A42CCAF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vs. Far</a:t>
            </a:r>
          </a:p>
        </p:txBody>
      </p:sp>
    </p:spTree>
    <p:extLst>
      <p:ext uri="{BB962C8B-B14F-4D97-AF65-F5344CB8AC3E}">
        <p14:creationId xmlns:p14="http://schemas.microsoft.com/office/powerpoint/2010/main" val="2823841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051A3-BFF2-AC47-8EC8-DE129C082B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EQ: high frequencies up high, low frequencies down low</a:t>
            </a:r>
          </a:p>
          <a:p>
            <a:endParaRPr lang="en-US" dirty="0"/>
          </a:p>
          <a:p>
            <a:r>
              <a:rPr lang="en-US" dirty="0"/>
              <a:t>Resonators in our body: head = high, gut = low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4DCC1-DF0A-014E-8EAE-FF1AB23D5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and Low</a:t>
            </a:r>
          </a:p>
        </p:txBody>
      </p:sp>
    </p:spTree>
    <p:extLst>
      <p:ext uri="{BB962C8B-B14F-4D97-AF65-F5344CB8AC3E}">
        <p14:creationId xmlns:p14="http://schemas.microsoft.com/office/powerpoint/2010/main" val="194150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6FB27-2670-4082-9897-F9A9F6D79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Stereo positioning:</a:t>
            </a:r>
          </a:p>
          <a:p>
            <a:r>
              <a:rPr lang="en-US" dirty="0"/>
              <a:t>Sweet spot is at</a:t>
            </a:r>
          </a:p>
          <a:p>
            <a:r>
              <a:rPr lang="en-US" dirty="0"/>
              <a:t>corner of equilateral</a:t>
            </a:r>
            <a:br>
              <a:rPr lang="en-US" dirty="0"/>
            </a:br>
            <a:r>
              <a:rPr lang="en-US" dirty="0"/>
              <a:t>triangle (when using</a:t>
            </a:r>
            <a:br>
              <a:rPr lang="en-US" dirty="0"/>
            </a:br>
            <a:r>
              <a:rPr lang="en-US" dirty="0"/>
              <a:t>loudspeakers!)</a:t>
            </a: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8F316-EA3E-C747-816F-193015B3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to right : Panning</a:t>
            </a:r>
          </a:p>
        </p:txBody>
      </p:sp>
      <p:pic>
        <p:nvPicPr>
          <p:cNvPr id="5" name="Content Placeholder 4" descr="Sweet spot&#10;">
            <a:extLst>
              <a:ext uri="{FF2B5EF4-FFF2-40B4-BE49-F238E27FC236}">
                <a16:creationId xmlns:a16="http://schemas.microsoft.com/office/drawing/2014/main" id="{07BBD895-F29C-574D-A604-5CB39618474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7967663" y="1800225"/>
            <a:ext cx="422433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F5E91-0EA0-7248-B2FF-6BC50A81F84D}"/>
              </a:ext>
            </a:extLst>
          </p:cNvPr>
          <p:cNvSpPr txBox="1"/>
          <p:nvPr/>
        </p:nvSpPr>
        <p:spPr>
          <a:xfrm>
            <a:off x="7440328" y="5640404"/>
            <a:ext cx="122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Sweet spot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D66C3-BF20-5140-A196-285EE68F4CD8}"/>
              </a:ext>
            </a:extLst>
          </p:cNvPr>
          <p:cNvSpPr txBox="1"/>
          <p:nvPr/>
        </p:nvSpPr>
        <p:spPr>
          <a:xfrm>
            <a:off x="8835745" y="484150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</a:t>
            </a:r>
            <a:r>
              <a:rPr lang="en-CA" dirty="0"/>
              <a:t>º </a:t>
            </a:r>
            <a:endParaRPr lang="en-US" dirty="0"/>
          </a:p>
        </p:txBody>
      </p:sp>
      <p:pic>
        <p:nvPicPr>
          <p:cNvPr id="8" name="Content Placeholder 4" descr="Sweet spot&#10;">
            <a:extLst>
              <a:ext uri="{FF2B5EF4-FFF2-40B4-BE49-F238E27FC236}">
                <a16:creationId xmlns:a16="http://schemas.microsoft.com/office/drawing/2014/main" id="{FDDFAD0F-6CD2-4C59-AE9E-57C705182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386" y="1799507"/>
            <a:ext cx="4224104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70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E9A9F-2B0A-4565-A817-578A60769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Which has the MOST and LEAST dynamic range?</a:t>
            </a: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0BD42-8F93-A744-A9C6-6A65C832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A838F-26F3-B341-A40B-0D664975D4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06" y="2856422"/>
            <a:ext cx="4513729" cy="307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71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72CD-B7D2-9845-95A4-F355BB0B9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Panning in Audacity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C858A0-91F4-DC41-8D70-894F7431D7C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320925"/>
            <a:ext cx="1320800" cy="167640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3E70407-BD33-42C0-9E9D-A3D94FA35963}"/>
              </a:ext>
            </a:extLst>
          </p:cNvPr>
          <p:cNvGrpSpPr/>
          <p:nvPr/>
        </p:nvGrpSpPr>
        <p:grpSpPr>
          <a:xfrm>
            <a:off x="3733800" y="2046822"/>
            <a:ext cx="4724400" cy="3479800"/>
            <a:chOff x="3223661" y="2122237"/>
            <a:chExt cx="4724400" cy="3479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B8FEF6-EE39-BF4C-BC72-55DB59FB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3661" y="2122237"/>
              <a:ext cx="4724400" cy="34798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A3EF420-077A-2749-B208-60C5B223A524}"/>
                    </a:ext>
                  </a:extLst>
                </p14:cNvPr>
                <p14:cNvContentPartPr/>
                <p14:nvPr/>
              </p14:nvContentPartPr>
              <p14:xfrm>
                <a:off x="3923178" y="3977972"/>
                <a:ext cx="1303200" cy="451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A3EF420-077A-2749-B208-60C5B223A52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14178" y="3968972"/>
                  <a:ext cx="1320840" cy="469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3FF132-8DE4-42C7-BA3F-0366BFD71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21" y="2320431"/>
            <a:ext cx="1320800" cy="1676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D6B4360-2FB1-41B6-90F4-9DEDF0AA0FBE}"/>
                  </a:ext>
                </a:extLst>
              </p14:cNvPr>
              <p14:cNvContentPartPr/>
              <p14:nvPr/>
            </p14:nvContentPartPr>
            <p14:xfrm>
              <a:off x="1311954" y="2912741"/>
              <a:ext cx="1303200" cy="4518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D6B4360-2FB1-41B6-90F4-9DEDF0AA0F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02954" y="2903741"/>
                <a:ext cx="1320840" cy="46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2984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C2487-FAC3-FA47-BACD-AE8FD559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stereo panning: Waves S1 ($)</a:t>
            </a:r>
          </a:p>
        </p:txBody>
      </p:sp>
      <p:pic>
        <p:nvPicPr>
          <p:cNvPr id="5" name="Picture 4" descr="A close up of a monitor&#10;&#10;Description automatically generated">
            <a:extLst>
              <a:ext uri="{FF2B5EF4-FFF2-40B4-BE49-F238E27FC236}">
                <a16:creationId xmlns:a16="http://schemas.microsoft.com/office/drawing/2014/main" id="{1B98BF31-1A1D-4640-BDC7-AA7D19214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1607487"/>
            <a:ext cx="66548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18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5F6EC-DD15-8846-A473-62C3DDD6A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Stereo Imaging: Ozone Imager</a:t>
            </a:r>
          </a:p>
        </p:txBody>
      </p:sp>
      <p:pic>
        <p:nvPicPr>
          <p:cNvPr id="4" name="Picture 3" descr="A picture containing monitor, electronics, outdoor, meter&#10;&#10;Description automatically generated">
            <a:extLst>
              <a:ext uri="{FF2B5EF4-FFF2-40B4-BE49-F238E27FC236}">
                <a16:creationId xmlns:a16="http://schemas.microsoft.com/office/drawing/2014/main" id="{BC061F51-8661-4B4D-B689-954DB9F65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0" y="1541863"/>
            <a:ext cx="83693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42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96E3-E18F-7F4F-893F-4D16B966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Phantom Images</a:t>
            </a:r>
          </a:p>
        </p:txBody>
      </p:sp>
      <p:pic>
        <p:nvPicPr>
          <p:cNvPr id="5" name="Content Placeholder 4" descr="A picture containing sky&#10;&#10;Description automatically generated">
            <a:extLst>
              <a:ext uri="{FF2B5EF4-FFF2-40B4-BE49-F238E27FC236}">
                <a16:creationId xmlns:a16="http://schemas.microsoft.com/office/drawing/2014/main" id="{07BE047E-6B84-9940-95F7-D0FC12FFF1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854700" y="1970088"/>
            <a:ext cx="6337300" cy="2070100"/>
          </a:xfrm>
        </p:spPr>
      </p:pic>
      <p:pic>
        <p:nvPicPr>
          <p:cNvPr id="4" name="Content Placeholder 4" descr="A picture containing sky&#10;&#10;Description automatically generated">
            <a:extLst>
              <a:ext uri="{FF2B5EF4-FFF2-40B4-BE49-F238E27FC236}">
                <a16:creationId xmlns:a16="http://schemas.microsoft.com/office/drawing/2014/main" id="{57BCE2EE-EEEA-42F8-9227-85A1B2D26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0" y="2588143"/>
            <a:ext cx="63373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93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E37BF-D379-A549-94B6-C6801550AA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Foreground</a:t>
            </a:r>
          </a:p>
          <a:p>
            <a:r>
              <a:rPr lang="en-US" dirty="0"/>
              <a:t>Midground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6F306-0656-E94F-B6B7-EB5957D6B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and 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7E584-3CEB-814D-98FE-9492335D3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65" y="2058092"/>
            <a:ext cx="5232132" cy="3488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C1CB55-ACDC-1947-AF2B-88364FD08997}"/>
              </a:ext>
            </a:extLst>
          </p:cNvPr>
          <p:cNvSpPr txBox="1"/>
          <p:nvPr/>
        </p:nvSpPr>
        <p:spPr>
          <a:xfrm>
            <a:off x="1610485" y="5677916"/>
            <a:ext cx="46730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Earl Noble, </a:t>
            </a:r>
            <a:r>
              <a:rPr lang="en-CA" sz="1000" dirty="0">
                <a:hlinkClick r:id="rId3"/>
              </a:rPr>
              <a:t>http://vocm.com/news/rnc-urges-caution-near-emergency-scenes/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12937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28129-35DC-49AC-9DF2-F4B347079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6" y="2127250"/>
            <a:ext cx="4857924" cy="3400425"/>
          </a:xfrm>
        </p:spPr>
        <p:txBody>
          <a:bodyPr/>
          <a:lstStyle/>
          <a:p>
            <a:pPr marL="457200">
              <a:spcAft>
                <a:spcPts val="600"/>
              </a:spcAft>
            </a:pPr>
            <a:r>
              <a:rPr lang="en-US" dirty="0"/>
              <a:t>White noise = broad frequency spectrum, evenly across entire frequency</a:t>
            </a:r>
          </a:p>
          <a:p>
            <a:pPr marL="457200">
              <a:spcAft>
                <a:spcPts val="600"/>
              </a:spcAft>
            </a:pPr>
            <a:r>
              <a:rPr lang="en-US" dirty="0"/>
              <a:t>Pink noise = white noise with high frequencies attenuated</a:t>
            </a:r>
          </a:p>
          <a:p>
            <a:pPr marL="457200">
              <a:spcAft>
                <a:spcPts val="600"/>
              </a:spcAft>
            </a:pPr>
            <a:r>
              <a:rPr lang="en-US" dirty="0"/>
              <a:t>Brown noise = exaggerated pink noise (even more attenuation)</a:t>
            </a: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75485-B189-5F4E-9AF9-EFC64DC0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Masking : NOISE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92178D-00AF-2040-81FF-610E3E2B1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7" r="22395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0866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C897D-46AD-6046-8019-8030C0520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Where is the audience?</a:t>
            </a:r>
          </a:p>
          <a:p>
            <a:r>
              <a:rPr lang="en-US" dirty="0"/>
              <a:t>Analogous to POV in film– position as “in” a scene or outside a scene.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3CBF6F-94D9-5249-8193-5E763352F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of Audition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37343-D877-014D-B1D2-94F1AD689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825" y="1594322"/>
            <a:ext cx="5819847" cy="43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94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3447E-BC38-1E4C-BF0D-2AB8333D7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Emphasis in mix through EQ, panning and volume</a:t>
            </a:r>
          </a:p>
          <a:p>
            <a:r>
              <a:rPr lang="en-CA" dirty="0"/>
              <a:t>Use of filters</a:t>
            </a:r>
          </a:p>
          <a:p>
            <a:r>
              <a:rPr lang="en-CA" dirty="0"/>
              <a:t>Use of effects</a:t>
            </a:r>
          </a:p>
          <a:p>
            <a:r>
              <a:rPr lang="en-CA" dirty="0"/>
              <a:t>Microphone selection</a:t>
            </a:r>
          </a:p>
          <a:p>
            <a:r>
              <a:rPr lang="en-CA" dirty="0"/>
              <a:t>Microphone location</a:t>
            </a:r>
          </a:p>
          <a:p>
            <a:r>
              <a:rPr lang="en-CA" dirty="0"/>
              <a:t>Channel/speaker location</a:t>
            </a:r>
          </a:p>
          <a:p>
            <a:r>
              <a:rPr lang="en-CA"/>
              <a:t>Spatial </a:t>
            </a:r>
            <a:r>
              <a:rPr lang="en-CA" dirty="0"/>
              <a:t>location </a:t>
            </a:r>
            <a:r>
              <a:rPr lang="en-CA"/>
              <a:t>of sounds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55C23-9224-9648-8576-01E5D1F8C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of Audition</a:t>
            </a:r>
          </a:p>
        </p:txBody>
      </p:sp>
    </p:spTree>
    <p:extLst>
      <p:ext uri="{BB962C8B-B14F-4D97-AF65-F5344CB8AC3E}">
        <p14:creationId xmlns:p14="http://schemas.microsoft.com/office/powerpoint/2010/main" val="1573979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A4A03-3F40-7643-936A-089A833FA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Psychological state of character</a:t>
            </a:r>
          </a:p>
          <a:p>
            <a:r>
              <a:rPr lang="en-US" dirty="0"/>
              <a:t>Altered physical state of character</a:t>
            </a:r>
          </a:p>
          <a:p>
            <a:r>
              <a:rPr lang="en-US" dirty="0"/>
              <a:t>Focus audience’s attention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87A04-B0DF-314B-8B16-4E1A3DF8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8768"/>
          </a:xfrm>
        </p:spPr>
        <p:txBody>
          <a:bodyPr/>
          <a:lstStyle/>
          <a:p>
            <a:r>
              <a:rPr lang="en-US" dirty="0"/>
              <a:t>Creative versus technical mix</a:t>
            </a:r>
          </a:p>
        </p:txBody>
      </p:sp>
    </p:spTree>
    <p:extLst>
      <p:ext uri="{BB962C8B-B14F-4D97-AF65-F5344CB8AC3E}">
        <p14:creationId xmlns:p14="http://schemas.microsoft.com/office/powerpoint/2010/main" val="2913337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B1FB87-1F3C-4692-A225-B195855E1C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34732" y="2127250"/>
            <a:ext cx="3045510" cy="3349625"/>
          </a:xfrm>
        </p:spPr>
        <p:txBody>
          <a:bodyPr/>
          <a:lstStyle/>
          <a:p>
            <a:r>
              <a:rPr lang="en-US" sz="2400" dirty="0"/>
              <a:t>Reduces dynamic </a:t>
            </a:r>
            <a:br>
              <a:rPr lang="en-US" sz="2400" dirty="0"/>
            </a:br>
            <a:r>
              <a:rPr lang="en-US" sz="2400" dirty="0"/>
              <a:t>range over whole file</a:t>
            </a:r>
          </a:p>
          <a:p>
            <a:r>
              <a:rPr lang="en-US" sz="2400" dirty="0"/>
              <a:t>(“squashes”) by</a:t>
            </a:r>
            <a:br>
              <a:rPr lang="en-US" sz="2400" dirty="0"/>
            </a:br>
            <a:r>
              <a:rPr lang="en-US" sz="2400" dirty="0"/>
              <a:t>Cutting High and</a:t>
            </a:r>
            <a:br>
              <a:rPr lang="en-US" sz="2400" dirty="0"/>
            </a:br>
            <a:r>
              <a:rPr lang="en-US" sz="2400" dirty="0"/>
              <a:t>boosting Low</a:t>
            </a: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C88F3-B4E5-DE44-AF21-E2BBD2E36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B13E39-2B76-7840-86FE-305CD973C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91" y="1512369"/>
            <a:ext cx="6918260" cy="457938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37081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0EED1-8AAE-ED4C-B68D-516E356563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loud signal is before compression is applied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80EA7-F03E-2941-AE06-B1D4FB83E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</a:t>
            </a:r>
            <a:r>
              <a:rPr lang="en-US" dirty="0">
                <a:solidFill>
                  <a:srgbClr val="FF0000"/>
                </a:solidFill>
              </a:rPr>
              <a:t>Threshold</a:t>
            </a:r>
          </a:p>
        </p:txBody>
      </p:sp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969576D1-FAA7-4910-8191-86B82D20B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287" y="3116370"/>
            <a:ext cx="6937425" cy="236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55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1C710-FB8B-AF47-96AD-B1FB0998FD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Change in output levels above the threshold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1A95E-AB8C-5642-91F4-478F8C19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</a:t>
            </a:r>
            <a:r>
              <a:rPr lang="en-US" b="1" dirty="0"/>
              <a:t>ratio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E5F8EA-CEEE-DA42-9F9D-DA97C639BCCF}"/>
              </a:ext>
            </a:extLst>
          </p:cNvPr>
          <p:cNvSpPr txBox="1"/>
          <p:nvPr/>
        </p:nvSpPr>
        <p:spPr>
          <a:xfrm>
            <a:off x="2651255" y="2991061"/>
            <a:ext cx="685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4:1 ratio: 3dB reduction above threshold (For every 4dB, reduce to 1dB)</a:t>
            </a:r>
          </a:p>
        </p:txBody>
      </p:sp>
      <p:pic>
        <p:nvPicPr>
          <p:cNvPr id="24" name="Picture 23" descr="A close up of a device&#10;&#10;Description automatically generated">
            <a:extLst>
              <a:ext uri="{FF2B5EF4-FFF2-40B4-BE49-F238E27FC236}">
                <a16:creationId xmlns:a16="http://schemas.microsoft.com/office/drawing/2014/main" id="{DA9C053C-3478-45B1-9866-4760D3519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44" y="3605906"/>
            <a:ext cx="5746470" cy="1959914"/>
          </a:xfrm>
          <a:prstGeom prst="rect">
            <a:avLst/>
          </a:prstGeom>
        </p:spPr>
      </p:pic>
      <p:pic>
        <p:nvPicPr>
          <p:cNvPr id="26" name="Picture 25" descr="A close up of an object&#10;&#10;Description automatically generated">
            <a:extLst>
              <a:ext uri="{FF2B5EF4-FFF2-40B4-BE49-F238E27FC236}">
                <a16:creationId xmlns:a16="http://schemas.microsoft.com/office/drawing/2014/main" id="{AE47E582-5376-45E8-A6E9-48374D8F8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886" y="3605907"/>
            <a:ext cx="5746470" cy="195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8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56BD9-28B7-1A40-ACBD-B789717D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Compression Ratio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F747B4-331B-5548-A521-C461ED4375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3" y="1826155"/>
            <a:ext cx="6959600" cy="148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E8FB2-26E3-EA4E-AA3F-8F1CD2F9A8B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3" y="4981364"/>
            <a:ext cx="6959600" cy="1207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A5F3C-A645-BC4D-94FD-2D5B6A3FA5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2" y="3454719"/>
            <a:ext cx="6959599" cy="140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043E07-08DC-374B-B1CC-79574DA6DBE8}"/>
              </a:ext>
            </a:extLst>
          </p:cNvPr>
          <p:cNvSpPr txBox="1"/>
          <p:nvPr/>
        </p:nvSpPr>
        <p:spPr>
          <a:xfrm>
            <a:off x="8017933" y="2286000"/>
            <a:ext cx="14211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Raw 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916A4-AF76-E74C-9DE2-04DC63FC5E83}"/>
              </a:ext>
            </a:extLst>
          </p:cNvPr>
          <p:cNvSpPr txBox="1"/>
          <p:nvPr/>
        </p:nvSpPr>
        <p:spPr>
          <a:xfrm>
            <a:off x="8102600" y="3801533"/>
            <a:ext cx="15790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2: 1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607FAC-BF55-2149-9C33-2B670EB7D6B9}"/>
              </a:ext>
            </a:extLst>
          </p:cNvPr>
          <p:cNvSpPr txBox="1"/>
          <p:nvPr/>
        </p:nvSpPr>
        <p:spPr>
          <a:xfrm>
            <a:off x="8145881" y="5308249"/>
            <a:ext cx="14924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7:1 ratio</a:t>
            </a:r>
          </a:p>
        </p:txBody>
      </p:sp>
    </p:spTree>
    <p:extLst>
      <p:ext uri="{BB962C8B-B14F-4D97-AF65-F5344CB8AC3E}">
        <p14:creationId xmlns:p14="http://schemas.microsoft.com/office/powerpoint/2010/main" val="2800285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44427-C7ED-BE41-97B1-11AC975657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quickly amplitude is reduced once input exceeds threshold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D0D76-632E-2946-B482-345902756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Compression: </a:t>
            </a:r>
            <a:r>
              <a:rPr lang="en-US" b="1" dirty="0"/>
              <a:t>Attack Time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76AF3F-0C09-45DC-851C-93D43B5857BF}"/>
              </a:ext>
            </a:extLst>
          </p:cNvPr>
          <p:cNvGrpSpPr/>
          <p:nvPr/>
        </p:nvGrpSpPr>
        <p:grpSpPr>
          <a:xfrm>
            <a:off x="1452033" y="2979812"/>
            <a:ext cx="9287934" cy="3185531"/>
            <a:chOff x="1221381" y="2964568"/>
            <a:chExt cx="9287934" cy="31855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6E7822-1F4E-A14B-A749-FB566BC90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1381" y="2975099"/>
              <a:ext cx="9245600" cy="317500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A4C7A3B-80A9-C84E-BDAE-D0CDFC6ACE29}"/>
                </a:ext>
              </a:extLst>
            </p:cNvPr>
            <p:cNvCxnSpPr>
              <a:cxnSpLocks/>
            </p:cNvCxnSpPr>
            <p:nvPr/>
          </p:nvCxnSpPr>
          <p:spPr>
            <a:xfrm>
              <a:off x="2863915" y="3766733"/>
              <a:ext cx="7645400" cy="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F0E01C-5EA2-F546-9ED3-F8D81B08B38D}"/>
                </a:ext>
              </a:extLst>
            </p:cNvPr>
            <p:cNvSpPr txBox="1"/>
            <p:nvPr/>
          </p:nvSpPr>
          <p:spPr>
            <a:xfrm>
              <a:off x="7829409" y="3464616"/>
              <a:ext cx="1084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threshold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E3F818-3124-BD45-B6FC-9E7F3530AA65}"/>
                </a:ext>
              </a:extLst>
            </p:cNvPr>
            <p:cNvSpPr txBox="1"/>
            <p:nvPr/>
          </p:nvSpPr>
          <p:spPr>
            <a:xfrm>
              <a:off x="3363448" y="2964568"/>
              <a:ext cx="1254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Attack time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479EFE-5C1B-3844-B208-6D793A61477C}"/>
                </a:ext>
              </a:extLst>
            </p:cNvPr>
            <p:cNvSpPr txBox="1"/>
            <p:nvPr/>
          </p:nvSpPr>
          <p:spPr>
            <a:xfrm>
              <a:off x="3712187" y="5485467"/>
              <a:ext cx="2068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Compression begins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5E2E064-CA2F-E64F-AB84-FFB719803C12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V="1">
              <a:off x="3712187" y="5333066"/>
              <a:ext cx="0" cy="3370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35BDAF6-B62A-764D-9FA3-03221B387603}"/>
                </a:ext>
              </a:extLst>
            </p:cNvPr>
            <p:cNvCxnSpPr/>
            <p:nvPr/>
          </p:nvCxnSpPr>
          <p:spPr>
            <a:xfrm flipV="1">
              <a:off x="3363448" y="3370916"/>
              <a:ext cx="0" cy="937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0CC275-6C12-F340-9027-82D0D95027D7}"/>
                </a:ext>
              </a:extLst>
            </p:cNvPr>
            <p:cNvCxnSpPr/>
            <p:nvPr/>
          </p:nvCxnSpPr>
          <p:spPr>
            <a:xfrm flipV="1">
              <a:off x="3712187" y="3370916"/>
              <a:ext cx="0" cy="28575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028059-33F3-5C44-9EF1-C76F5358AD64}"/>
                </a:ext>
              </a:extLst>
            </p:cNvPr>
            <p:cNvCxnSpPr/>
            <p:nvPr/>
          </p:nvCxnSpPr>
          <p:spPr>
            <a:xfrm>
              <a:off x="3363448" y="3370916"/>
              <a:ext cx="348739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C933F78-A87A-6D4E-BE3E-94E750014BE3}"/>
                </a:ext>
              </a:extLst>
            </p:cNvPr>
            <p:cNvCxnSpPr/>
            <p:nvPr/>
          </p:nvCxnSpPr>
          <p:spPr>
            <a:xfrm flipV="1">
              <a:off x="3549715" y="3250266"/>
              <a:ext cx="0" cy="12065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6378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8" descr="compression screenshot&#10;">
            <a:extLst>
              <a:ext uri="{FF2B5EF4-FFF2-40B4-BE49-F238E27FC236}">
                <a16:creationId xmlns:a16="http://schemas.microsoft.com/office/drawing/2014/main" id="{E54AD544-627C-5B4C-A528-A1CD600BE29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091" y="3103464"/>
            <a:ext cx="9086850" cy="29199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257A9-1422-4077-B8D2-8602EB1AAE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quickly compressor releases after sound wave drops below threshold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C20F7-71EE-9C4E-B9F5-2C82D6B7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Compression: </a:t>
            </a:r>
            <a:r>
              <a:rPr lang="en-US" b="1" dirty="0"/>
              <a:t>Release Time</a:t>
            </a:r>
          </a:p>
        </p:txBody>
      </p:sp>
      <p:pic>
        <p:nvPicPr>
          <p:cNvPr id="9" name="Content Placeholder 8" descr="compression screenshot&#10;">
            <a:extLst>
              <a:ext uri="{FF2B5EF4-FFF2-40B4-BE49-F238E27FC236}">
                <a16:creationId xmlns:a16="http://schemas.microsoft.com/office/drawing/2014/main" id="{E54AD544-627C-5B4C-A528-A1CD600BE29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706813"/>
            <a:ext cx="9086850" cy="2921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11A953-28C0-498C-84E0-5188E6D47422}"/>
              </a:ext>
            </a:extLst>
          </p:cNvPr>
          <p:cNvGrpSpPr/>
          <p:nvPr/>
        </p:nvGrpSpPr>
        <p:grpSpPr>
          <a:xfrm>
            <a:off x="2808874" y="3084252"/>
            <a:ext cx="7603067" cy="2117953"/>
            <a:chOff x="2675467" y="3929891"/>
            <a:chExt cx="7603067" cy="211795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920E8-B37C-5243-9370-50893943A4A8}"/>
                </a:ext>
              </a:extLst>
            </p:cNvPr>
            <p:cNvCxnSpPr/>
            <p:nvPr/>
          </p:nvCxnSpPr>
          <p:spPr>
            <a:xfrm>
              <a:off x="2675467" y="4444999"/>
              <a:ext cx="7603067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3C89A32-2F18-7141-83DE-A3BA847EF78A}"/>
                </a:ext>
              </a:extLst>
            </p:cNvPr>
            <p:cNvCxnSpPr>
              <a:cxnSpLocks/>
            </p:cNvCxnSpPr>
            <p:nvPr/>
          </p:nvCxnSpPr>
          <p:spPr>
            <a:xfrm>
              <a:off x="6917267" y="4286777"/>
              <a:ext cx="0" cy="1761067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95E19F3-8DB4-2F49-9737-9C9BA33C2E2C}"/>
                </a:ext>
              </a:extLst>
            </p:cNvPr>
            <p:cNvCxnSpPr/>
            <p:nvPr/>
          </p:nvCxnSpPr>
          <p:spPr>
            <a:xfrm flipV="1">
              <a:off x="6366934" y="4286777"/>
              <a:ext cx="0" cy="152400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1DCA69C-C30B-484D-82FA-7520A47C3B92}"/>
                </a:ext>
              </a:extLst>
            </p:cNvPr>
            <p:cNvCxnSpPr/>
            <p:nvPr/>
          </p:nvCxnSpPr>
          <p:spPr>
            <a:xfrm>
              <a:off x="6366934" y="4286777"/>
              <a:ext cx="567267" cy="0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75BD08-D17D-7D42-9C4D-6E84E8DEDF01}"/>
                </a:ext>
              </a:extLst>
            </p:cNvPr>
            <p:cNvSpPr txBox="1"/>
            <p:nvPr/>
          </p:nvSpPr>
          <p:spPr>
            <a:xfrm>
              <a:off x="6223423" y="3929891"/>
              <a:ext cx="1387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Release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5207107"/>
      </p:ext>
    </p:extLst>
  </p:cSld>
  <p:clrMapOvr>
    <a:masterClrMapping/>
  </p:clrMapOvr>
</p:sld>
</file>

<file path=ppt/theme/theme1.xml><?xml version="1.0" encoding="utf-8"?>
<a:theme xmlns:a="http://schemas.openxmlformats.org/drawingml/2006/main" name="yellowmul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ellowmulti" id="{5443C14D-94DC-4F1D-B1FF-B437159428E7}" vid="{13631457-07BF-426F-B337-A77D89BDC9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yellowmulti</Template>
  <TotalTime>409</TotalTime>
  <Words>610</Words>
  <Application>Microsoft Office PowerPoint</Application>
  <PresentationFormat>Widescreen</PresentationFormat>
  <Paragraphs>131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yellowmulti</vt:lpstr>
      <vt:lpstr>Chapter six</vt:lpstr>
      <vt:lpstr>OUTLINE</vt:lpstr>
      <vt:lpstr>Dynamic Range</vt:lpstr>
      <vt:lpstr>Compression</vt:lpstr>
      <vt:lpstr>Compression Threshold</vt:lpstr>
      <vt:lpstr>Compression ratio</vt:lpstr>
      <vt:lpstr>Examples: Compression Ratio</vt:lpstr>
      <vt:lpstr>Compression: Attack Time</vt:lpstr>
      <vt:lpstr>Compression: Release Time</vt:lpstr>
      <vt:lpstr>Limiting</vt:lpstr>
      <vt:lpstr>Compression Tips</vt:lpstr>
      <vt:lpstr>Why compress?</vt:lpstr>
      <vt:lpstr>The Loudness Wars</vt:lpstr>
      <vt:lpstr>“Loudness war” explanation video</vt:lpstr>
      <vt:lpstr>Normalization</vt:lpstr>
      <vt:lpstr>Expander (*no expander in Audacity)</vt:lpstr>
      <vt:lpstr>Expansion</vt:lpstr>
      <vt:lpstr>Gating = Harsh Expander</vt:lpstr>
      <vt:lpstr>Hard gate to -6dB</vt:lpstr>
      <vt:lpstr>Noise Gate in Audacity</vt:lpstr>
      <vt:lpstr>Ducking</vt:lpstr>
      <vt:lpstr>Ducking</vt:lpstr>
      <vt:lpstr>Side-Chaining</vt:lpstr>
      <vt:lpstr>Noise Reduction</vt:lpstr>
      <vt:lpstr>Mixing Theories</vt:lpstr>
      <vt:lpstr>3 dimensions of mixing</vt:lpstr>
      <vt:lpstr>Near vs. Far</vt:lpstr>
      <vt:lpstr>High and Low</vt:lpstr>
      <vt:lpstr>Left to right : Panning</vt:lpstr>
      <vt:lpstr>Panning in Audacity</vt:lpstr>
      <vt:lpstr>Advanced stereo panning: Waves S1 ($)</vt:lpstr>
      <vt:lpstr>Advanced Stereo Imaging: Ozone Imager</vt:lpstr>
      <vt:lpstr>Phantom Images</vt:lpstr>
      <vt:lpstr>Figure and Ground</vt:lpstr>
      <vt:lpstr>Masking : NOISE</vt:lpstr>
      <vt:lpstr>Point of Audition</vt:lpstr>
      <vt:lpstr>Point of Audition</vt:lpstr>
      <vt:lpstr>Creative versus technical mix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</dc:title>
  <dc:creator>Karen</dc:creator>
  <cp:lastModifiedBy>Research Assitant Charlotte</cp:lastModifiedBy>
  <cp:revision>18</cp:revision>
  <dcterms:created xsi:type="dcterms:W3CDTF">2019-07-29T14:03:34Z</dcterms:created>
  <dcterms:modified xsi:type="dcterms:W3CDTF">2019-08-06T20:19:48Z</dcterms:modified>
</cp:coreProperties>
</file>